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ardo Ladeira Kartabil" userId="4d2237ce-fae6-44b2-b44a-e2616993569a" providerId="ADAL" clId="{D9ADFF4C-6F40-467E-BC82-0B8D6B7EB9D5}"/>
    <pc:docChg chg="undo custSel addSld modSld">
      <pc:chgData name="Bernardo Ladeira Kartabil" userId="4d2237ce-fae6-44b2-b44a-e2616993569a" providerId="ADAL" clId="{D9ADFF4C-6F40-467E-BC82-0B8D6B7EB9D5}" dt="2023-11-27T21:15:45.157" v="1822" actId="1076"/>
      <pc:docMkLst>
        <pc:docMk/>
      </pc:docMkLst>
      <pc:sldChg chg="addSp delSp modSp add">
        <pc:chgData name="Bernardo Ladeira Kartabil" userId="4d2237ce-fae6-44b2-b44a-e2616993569a" providerId="ADAL" clId="{D9ADFF4C-6F40-467E-BC82-0B8D6B7EB9D5}" dt="2023-11-27T19:13:32.414" v="81" actId="20577"/>
        <pc:sldMkLst>
          <pc:docMk/>
          <pc:sldMk cId="3672276687" sldId="258"/>
        </pc:sldMkLst>
        <pc:spChg chg="del">
          <ac:chgData name="Bernardo Ladeira Kartabil" userId="4d2237ce-fae6-44b2-b44a-e2616993569a" providerId="ADAL" clId="{D9ADFF4C-6F40-467E-BC82-0B8D6B7EB9D5}" dt="2023-11-27T19:05:28.270" v="1" actId="478"/>
          <ac:spMkLst>
            <pc:docMk/>
            <pc:sldMk cId="3672276687" sldId="258"/>
            <ac:spMk id="2" creationId="{0268172B-79C6-46CB-8CAA-50F297C70A21}"/>
          </ac:spMkLst>
        </pc:spChg>
        <pc:spChg chg="del">
          <ac:chgData name="Bernardo Ladeira Kartabil" userId="4d2237ce-fae6-44b2-b44a-e2616993569a" providerId="ADAL" clId="{D9ADFF4C-6F40-467E-BC82-0B8D6B7EB9D5}" dt="2023-11-27T19:05:29.728" v="2" actId="478"/>
          <ac:spMkLst>
            <pc:docMk/>
            <pc:sldMk cId="3672276687" sldId="258"/>
            <ac:spMk id="3" creationId="{2017E28A-AA05-4FAB-9E54-A15FB56A8989}"/>
          </ac:spMkLst>
        </pc:spChg>
        <pc:spChg chg="add mod">
          <ac:chgData name="Bernardo Ladeira Kartabil" userId="4d2237ce-fae6-44b2-b44a-e2616993569a" providerId="ADAL" clId="{D9ADFF4C-6F40-467E-BC82-0B8D6B7EB9D5}" dt="2023-11-27T19:12:16.746" v="39" actId="1076"/>
          <ac:spMkLst>
            <pc:docMk/>
            <pc:sldMk cId="3672276687" sldId="258"/>
            <ac:spMk id="5" creationId="{6082A1C2-693D-456B-A6F5-9D7C668B22A0}"/>
          </ac:spMkLst>
        </pc:spChg>
        <pc:spChg chg="add mod">
          <ac:chgData name="Bernardo Ladeira Kartabil" userId="4d2237ce-fae6-44b2-b44a-e2616993569a" providerId="ADAL" clId="{D9ADFF4C-6F40-467E-BC82-0B8D6B7EB9D5}" dt="2023-11-27T19:13:32.414" v="81" actId="20577"/>
          <ac:spMkLst>
            <pc:docMk/>
            <pc:sldMk cId="3672276687" sldId="258"/>
            <ac:spMk id="7" creationId="{508C1E7A-0567-4498-8C56-D97C6CB4F5F4}"/>
          </ac:spMkLst>
        </pc:spChg>
        <pc:picChg chg="add mod">
          <ac:chgData name="Bernardo Ladeira Kartabil" userId="4d2237ce-fae6-44b2-b44a-e2616993569a" providerId="ADAL" clId="{D9ADFF4C-6F40-467E-BC82-0B8D6B7EB9D5}" dt="2023-11-27T19:12:11.156" v="38" actId="14100"/>
          <ac:picMkLst>
            <pc:docMk/>
            <pc:sldMk cId="3672276687" sldId="258"/>
            <ac:picMk id="3074" creationId="{BC6CB0BD-302F-45C6-BBB2-091FB85AE2C1}"/>
          </ac:picMkLst>
        </pc:picChg>
        <pc:picChg chg="add mod">
          <ac:chgData name="Bernardo Ladeira Kartabil" userId="4d2237ce-fae6-44b2-b44a-e2616993569a" providerId="ADAL" clId="{D9ADFF4C-6F40-467E-BC82-0B8D6B7EB9D5}" dt="2023-11-27T19:12:04.597" v="36" actId="1076"/>
          <ac:picMkLst>
            <pc:docMk/>
            <pc:sldMk cId="3672276687" sldId="258"/>
            <ac:picMk id="3076" creationId="{28A0EBDA-BE52-4BFA-882F-C80F857B424B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20:22:55.036" v="1194" actId="1076"/>
        <pc:sldMkLst>
          <pc:docMk/>
          <pc:sldMk cId="3044329464" sldId="259"/>
        </pc:sldMkLst>
        <pc:spChg chg="del">
          <ac:chgData name="Bernardo Ladeira Kartabil" userId="4d2237ce-fae6-44b2-b44a-e2616993569a" providerId="ADAL" clId="{D9ADFF4C-6F40-467E-BC82-0B8D6B7EB9D5}" dt="2023-11-27T19:14:24.136" v="83" actId="478"/>
          <ac:spMkLst>
            <pc:docMk/>
            <pc:sldMk cId="3044329464" sldId="259"/>
            <ac:spMk id="2" creationId="{8968665A-057D-4E0E-9D52-7E6A79F043B5}"/>
          </ac:spMkLst>
        </pc:spChg>
        <pc:spChg chg="del">
          <ac:chgData name="Bernardo Ladeira Kartabil" userId="4d2237ce-fae6-44b2-b44a-e2616993569a" providerId="ADAL" clId="{D9ADFF4C-6F40-467E-BC82-0B8D6B7EB9D5}" dt="2023-11-27T19:14:25.447" v="84" actId="478"/>
          <ac:spMkLst>
            <pc:docMk/>
            <pc:sldMk cId="3044329464" sldId="259"/>
            <ac:spMk id="3" creationId="{88C23D31-65F8-4729-A554-81E48BBA11BC}"/>
          </ac:spMkLst>
        </pc:spChg>
        <pc:spChg chg="add del mod">
          <ac:chgData name="Bernardo Ladeira Kartabil" userId="4d2237ce-fae6-44b2-b44a-e2616993569a" providerId="ADAL" clId="{D9ADFF4C-6F40-467E-BC82-0B8D6B7EB9D5}" dt="2023-11-27T19:14:54.112" v="90"/>
          <ac:spMkLst>
            <pc:docMk/>
            <pc:sldMk cId="3044329464" sldId="259"/>
            <ac:spMk id="4" creationId="{2082FC1F-2288-492D-B01D-0DEBC0C06AF9}"/>
          </ac:spMkLst>
        </pc:spChg>
        <pc:spChg chg="add mod">
          <ac:chgData name="Bernardo Ladeira Kartabil" userId="4d2237ce-fae6-44b2-b44a-e2616993569a" providerId="ADAL" clId="{D9ADFF4C-6F40-467E-BC82-0B8D6B7EB9D5}" dt="2023-11-27T19:16:33.128" v="154" actId="20577"/>
          <ac:spMkLst>
            <pc:docMk/>
            <pc:sldMk cId="3044329464" sldId="259"/>
            <ac:spMk id="5" creationId="{15EC70BC-277D-43A8-9A8E-20CE2CFCE0AB}"/>
          </ac:spMkLst>
        </pc:spChg>
        <pc:spChg chg="add mod">
          <ac:chgData name="Bernardo Ladeira Kartabil" userId="4d2237ce-fae6-44b2-b44a-e2616993569a" providerId="ADAL" clId="{D9ADFF4C-6F40-467E-BC82-0B8D6B7EB9D5}" dt="2023-11-27T20:18:26.339" v="1165" actId="14100"/>
          <ac:spMkLst>
            <pc:docMk/>
            <pc:sldMk cId="3044329464" sldId="259"/>
            <ac:spMk id="6" creationId="{440C1A43-DB0D-4D1A-AC90-5E0C331FA962}"/>
          </ac:spMkLst>
        </pc:spChg>
        <pc:spChg chg="add del mod">
          <ac:chgData name="Bernardo Ladeira Kartabil" userId="4d2237ce-fae6-44b2-b44a-e2616993569a" providerId="ADAL" clId="{D9ADFF4C-6F40-467E-BC82-0B8D6B7EB9D5}" dt="2023-11-27T19:23:28.164" v="443" actId="478"/>
          <ac:spMkLst>
            <pc:docMk/>
            <pc:sldMk cId="3044329464" sldId="259"/>
            <ac:spMk id="7" creationId="{A4506D61-71B1-408D-9F83-AD14B96782C0}"/>
          </ac:spMkLst>
        </pc:spChg>
        <pc:spChg chg="add del mod">
          <ac:chgData name="Bernardo Ladeira Kartabil" userId="4d2237ce-fae6-44b2-b44a-e2616993569a" providerId="ADAL" clId="{D9ADFF4C-6F40-467E-BC82-0B8D6B7EB9D5}" dt="2023-11-27T19:23:31.964" v="444" actId="478"/>
          <ac:spMkLst>
            <pc:docMk/>
            <pc:sldMk cId="3044329464" sldId="259"/>
            <ac:spMk id="8" creationId="{2F1112CF-443A-45ED-9F2C-281E0FCB7CF5}"/>
          </ac:spMkLst>
        </pc:spChg>
        <pc:picChg chg="add del mod">
          <ac:chgData name="Bernardo Ladeira Kartabil" userId="4d2237ce-fae6-44b2-b44a-e2616993569a" providerId="ADAL" clId="{D9ADFF4C-6F40-467E-BC82-0B8D6B7EB9D5}" dt="2023-11-27T20:17:49.031" v="1155" actId="478"/>
          <ac:picMkLst>
            <pc:docMk/>
            <pc:sldMk cId="3044329464" sldId="259"/>
            <ac:picMk id="9218" creationId="{52B411DE-DF79-4198-B947-7D84567E677C}"/>
          </ac:picMkLst>
        </pc:picChg>
        <pc:picChg chg="add del mod">
          <ac:chgData name="Bernardo Ladeira Kartabil" userId="4d2237ce-fae6-44b2-b44a-e2616993569a" providerId="ADAL" clId="{D9ADFF4C-6F40-467E-BC82-0B8D6B7EB9D5}" dt="2023-11-27T20:17:49.031" v="1155" actId="478"/>
          <ac:picMkLst>
            <pc:docMk/>
            <pc:sldMk cId="3044329464" sldId="259"/>
            <ac:picMk id="9220" creationId="{6C343D46-5B43-45C0-817A-BD7CF108405F}"/>
          </ac:picMkLst>
        </pc:picChg>
        <pc:picChg chg="add mod">
          <ac:chgData name="Bernardo Ladeira Kartabil" userId="4d2237ce-fae6-44b2-b44a-e2616993569a" providerId="ADAL" clId="{D9ADFF4C-6F40-467E-BC82-0B8D6B7EB9D5}" dt="2023-11-27T20:21:19.488" v="1180" actId="1076"/>
          <ac:picMkLst>
            <pc:docMk/>
            <pc:sldMk cId="3044329464" sldId="259"/>
            <ac:picMk id="9222" creationId="{47DF3B92-BF6C-4009-B106-C7F480AD0273}"/>
          </ac:picMkLst>
        </pc:picChg>
        <pc:picChg chg="add mod">
          <ac:chgData name="Bernardo Ladeira Kartabil" userId="4d2237ce-fae6-44b2-b44a-e2616993569a" providerId="ADAL" clId="{D9ADFF4C-6F40-467E-BC82-0B8D6B7EB9D5}" dt="2023-11-27T20:21:43.674" v="1183" actId="14100"/>
          <ac:picMkLst>
            <pc:docMk/>
            <pc:sldMk cId="3044329464" sldId="259"/>
            <ac:picMk id="9224" creationId="{2B89DC2F-3819-40F0-9448-4EB7EAE66230}"/>
          </ac:picMkLst>
        </pc:picChg>
        <pc:picChg chg="add del mod">
          <ac:chgData name="Bernardo Ladeira Kartabil" userId="4d2237ce-fae6-44b2-b44a-e2616993569a" providerId="ADAL" clId="{D9ADFF4C-6F40-467E-BC82-0B8D6B7EB9D5}" dt="2023-11-27T20:19:58.209" v="1170" actId="478"/>
          <ac:picMkLst>
            <pc:docMk/>
            <pc:sldMk cId="3044329464" sldId="259"/>
            <ac:picMk id="9226" creationId="{2CF15DE6-6B68-4D94-9369-8656A0C823CA}"/>
          </ac:picMkLst>
        </pc:picChg>
        <pc:picChg chg="add del mod">
          <ac:chgData name="Bernardo Ladeira Kartabil" userId="4d2237ce-fae6-44b2-b44a-e2616993569a" providerId="ADAL" clId="{D9ADFF4C-6F40-467E-BC82-0B8D6B7EB9D5}" dt="2023-11-27T20:20:44.921" v="1176" actId="478"/>
          <ac:picMkLst>
            <pc:docMk/>
            <pc:sldMk cId="3044329464" sldId="259"/>
            <ac:picMk id="9228" creationId="{96D29CE0-4B0B-479E-8736-7F0B3BC71A4F}"/>
          </ac:picMkLst>
        </pc:picChg>
        <pc:picChg chg="add del">
          <ac:chgData name="Bernardo Ladeira Kartabil" userId="4d2237ce-fae6-44b2-b44a-e2616993569a" providerId="ADAL" clId="{D9ADFF4C-6F40-467E-BC82-0B8D6B7EB9D5}" dt="2023-11-27T20:21:05.034" v="1178" actId="478"/>
          <ac:picMkLst>
            <pc:docMk/>
            <pc:sldMk cId="3044329464" sldId="259"/>
            <ac:picMk id="9230" creationId="{37E8D26E-A2A1-439A-AE70-7A072F66BA8C}"/>
          </ac:picMkLst>
        </pc:picChg>
        <pc:picChg chg="add mod">
          <ac:chgData name="Bernardo Ladeira Kartabil" userId="4d2237ce-fae6-44b2-b44a-e2616993569a" providerId="ADAL" clId="{D9ADFF4C-6F40-467E-BC82-0B8D6B7EB9D5}" dt="2023-11-27T20:21:54.972" v="1187" actId="1076"/>
          <ac:picMkLst>
            <pc:docMk/>
            <pc:sldMk cId="3044329464" sldId="259"/>
            <ac:picMk id="9232" creationId="{FDD25F13-D4A7-4D01-A2C1-A3588FB90FE2}"/>
          </ac:picMkLst>
        </pc:picChg>
        <pc:picChg chg="add del">
          <ac:chgData name="Bernardo Ladeira Kartabil" userId="4d2237ce-fae6-44b2-b44a-e2616993569a" providerId="ADAL" clId="{D9ADFF4C-6F40-467E-BC82-0B8D6B7EB9D5}" dt="2023-11-27T20:22:34.690" v="1189" actId="478"/>
          <ac:picMkLst>
            <pc:docMk/>
            <pc:sldMk cId="3044329464" sldId="259"/>
            <ac:picMk id="9234" creationId="{45364E6B-6F3D-4738-88B3-ECBDBBD0AE58}"/>
          </ac:picMkLst>
        </pc:picChg>
        <pc:picChg chg="add mod">
          <ac:chgData name="Bernardo Ladeira Kartabil" userId="4d2237ce-fae6-44b2-b44a-e2616993569a" providerId="ADAL" clId="{D9ADFF4C-6F40-467E-BC82-0B8D6B7EB9D5}" dt="2023-11-27T20:22:55.036" v="1194" actId="1076"/>
          <ac:picMkLst>
            <pc:docMk/>
            <pc:sldMk cId="3044329464" sldId="259"/>
            <ac:picMk id="9236" creationId="{0CA2333C-F27E-46F0-AA13-D15282CFFD9A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19:51:12.633" v="798" actId="1076"/>
        <pc:sldMkLst>
          <pc:docMk/>
          <pc:sldMk cId="228444260" sldId="260"/>
        </pc:sldMkLst>
        <pc:spChg chg="del mod">
          <ac:chgData name="Bernardo Ladeira Kartabil" userId="4d2237ce-fae6-44b2-b44a-e2616993569a" providerId="ADAL" clId="{D9ADFF4C-6F40-467E-BC82-0B8D6B7EB9D5}" dt="2023-11-27T19:23:52.700" v="455" actId="478"/>
          <ac:spMkLst>
            <pc:docMk/>
            <pc:sldMk cId="228444260" sldId="260"/>
            <ac:spMk id="2" creationId="{75BF52FC-0B71-458B-9EFE-6EFEC4576BF3}"/>
          </ac:spMkLst>
        </pc:spChg>
        <pc:spChg chg="del">
          <ac:chgData name="Bernardo Ladeira Kartabil" userId="4d2237ce-fae6-44b2-b44a-e2616993569a" providerId="ADAL" clId="{D9ADFF4C-6F40-467E-BC82-0B8D6B7EB9D5}" dt="2023-11-27T19:23:53.828" v="456" actId="478"/>
          <ac:spMkLst>
            <pc:docMk/>
            <pc:sldMk cId="228444260" sldId="260"/>
            <ac:spMk id="3" creationId="{96770382-8CE9-423B-9710-BE4908AFB7DE}"/>
          </ac:spMkLst>
        </pc:spChg>
        <pc:spChg chg="add mod">
          <ac:chgData name="Bernardo Ladeira Kartabil" userId="4d2237ce-fae6-44b2-b44a-e2616993569a" providerId="ADAL" clId="{D9ADFF4C-6F40-467E-BC82-0B8D6B7EB9D5}" dt="2023-11-27T19:50:57.490" v="795" actId="1076"/>
          <ac:spMkLst>
            <pc:docMk/>
            <pc:sldMk cId="228444260" sldId="260"/>
            <ac:spMk id="4" creationId="{688031F2-B7FC-40BA-81EA-529F68F94A21}"/>
          </ac:spMkLst>
        </pc:spChg>
        <pc:spChg chg="add mod">
          <ac:chgData name="Bernardo Ladeira Kartabil" userId="4d2237ce-fae6-44b2-b44a-e2616993569a" providerId="ADAL" clId="{D9ADFF4C-6F40-467E-BC82-0B8D6B7EB9D5}" dt="2023-11-27T19:51:12.633" v="798" actId="1076"/>
          <ac:spMkLst>
            <pc:docMk/>
            <pc:sldMk cId="228444260" sldId="260"/>
            <ac:spMk id="5" creationId="{D55626AF-C701-43A7-9F76-1108CFCA4371}"/>
          </ac:spMkLst>
        </pc:spChg>
        <pc:picChg chg="add mod">
          <ac:chgData name="Bernardo Ladeira Kartabil" userId="4d2237ce-fae6-44b2-b44a-e2616993569a" providerId="ADAL" clId="{D9ADFF4C-6F40-467E-BC82-0B8D6B7EB9D5}" dt="2023-11-27T19:51:03.978" v="797" actId="1076"/>
          <ac:picMkLst>
            <pc:docMk/>
            <pc:sldMk cId="228444260" sldId="260"/>
            <ac:picMk id="4098" creationId="{389E5925-EA95-4A28-8167-6889B8BDFC30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19:48:52.522" v="718" actId="14100"/>
        <pc:sldMkLst>
          <pc:docMk/>
          <pc:sldMk cId="1066574469" sldId="261"/>
        </pc:sldMkLst>
        <pc:spChg chg="del mod">
          <ac:chgData name="Bernardo Ladeira Kartabil" userId="4d2237ce-fae6-44b2-b44a-e2616993569a" providerId="ADAL" clId="{D9ADFF4C-6F40-467E-BC82-0B8D6B7EB9D5}" dt="2023-11-27T19:29:58.048" v="641" actId="478"/>
          <ac:spMkLst>
            <pc:docMk/>
            <pc:sldMk cId="1066574469" sldId="261"/>
            <ac:spMk id="2" creationId="{5147122E-7615-4304-8EDF-A3A189AD6D75}"/>
          </ac:spMkLst>
        </pc:spChg>
        <pc:spChg chg="del">
          <ac:chgData name="Bernardo Ladeira Kartabil" userId="4d2237ce-fae6-44b2-b44a-e2616993569a" providerId="ADAL" clId="{D9ADFF4C-6F40-467E-BC82-0B8D6B7EB9D5}" dt="2023-11-27T19:29:59.592" v="642" actId="478"/>
          <ac:spMkLst>
            <pc:docMk/>
            <pc:sldMk cId="1066574469" sldId="261"/>
            <ac:spMk id="3" creationId="{E282B48C-85DC-4B00-B18E-1C7A5EE1B211}"/>
          </ac:spMkLst>
        </pc:spChg>
        <pc:spChg chg="add mod">
          <ac:chgData name="Bernardo Ladeira Kartabil" userId="4d2237ce-fae6-44b2-b44a-e2616993569a" providerId="ADAL" clId="{D9ADFF4C-6F40-467E-BC82-0B8D6B7EB9D5}" dt="2023-11-27T19:32:45.483" v="687" actId="20577"/>
          <ac:spMkLst>
            <pc:docMk/>
            <pc:sldMk cId="1066574469" sldId="261"/>
            <ac:spMk id="4" creationId="{26CADE0D-BE49-40FE-8A72-0694663D7229}"/>
          </ac:spMkLst>
        </pc:spChg>
        <pc:picChg chg="add mod">
          <ac:chgData name="Bernardo Ladeira Kartabil" userId="4d2237ce-fae6-44b2-b44a-e2616993569a" providerId="ADAL" clId="{D9ADFF4C-6F40-467E-BC82-0B8D6B7EB9D5}" dt="2023-11-27T19:48:13.490" v="713" actId="14100"/>
          <ac:picMkLst>
            <pc:docMk/>
            <pc:sldMk cId="1066574469" sldId="261"/>
            <ac:picMk id="5122" creationId="{D03C359C-27B6-40C4-81C9-62CC13C48F4A}"/>
          </ac:picMkLst>
        </pc:picChg>
        <pc:picChg chg="add mod">
          <ac:chgData name="Bernardo Ladeira Kartabil" userId="4d2237ce-fae6-44b2-b44a-e2616993569a" providerId="ADAL" clId="{D9ADFF4C-6F40-467E-BC82-0B8D6B7EB9D5}" dt="2023-11-27T19:48:15.412" v="714" actId="1076"/>
          <ac:picMkLst>
            <pc:docMk/>
            <pc:sldMk cId="1066574469" sldId="261"/>
            <ac:picMk id="5124" creationId="{DFD951DF-1888-49D4-956B-DCE6C89C0E57}"/>
          </ac:picMkLst>
        </pc:picChg>
        <pc:picChg chg="add mod">
          <ac:chgData name="Bernardo Ladeira Kartabil" userId="4d2237ce-fae6-44b2-b44a-e2616993569a" providerId="ADAL" clId="{D9ADFF4C-6F40-467E-BC82-0B8D6B7EB9D5}" dt="2023-11-27T19:48:52.522" v="718" actId="14100"/>
          <ac:picMkLst>
            <pc:docMk/>
            <pc:sldMk cId="1066574469" sldId="261"/>
            <ac:picMk id="5126" creationId="{CD69CD88-62ED-46CF-AD16-8ECB329382F4}"/>
          </ac:picMkLst>
        </pc:picChg>
        <pc:picChg chg="add mod">
          <ac:chgData name="Bernardo Ladeira Kartabil" userId="4d2237ce-fae6-44b2-b44a-e2616993569a" providerId="ADAL" clId="{D9ADFF4C-6F40-467E-BC82-0B8D6B7EB9D5}" dt="2023-11-27T19:48:29.619" v="717" actId="1076"/>
          <ac:picMkLst>
            <pc:docMk/>
            <pc:sldMk cId="1066574469" sldId="261"/>
            <ac:picMk id="5128" creationId="{590BB259-C811-47F6-9CFC-072FCDC626CC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19:59:33.068" v="1007" actId="20577"/>
        <pc:sldMkLst>
          <pc:docMk/>
          <pc:sldMk cId="1658284250" sldId="262"/>
        </pc:sldMkLst>
        <pc:spChg chg="del">
          <ac:chgData name="Bernardo Ladeira Kartabil" userId="4d2237ce-fae6-44b2-b44a-e2616993569a" providerId="ADAL" clId="{D9ADFF4C-6F40-467E-BC82-0B8D6B7EB9D5}" dt="2023-11-27T19:49:12.612" v="719" actId="478"/>
          <ac:spMkLst>
            <pc:docMk/>
            <pc:sldMk cId="1658284250" sldId="262"/>
            <ac:spMk id="2" creationId="{EAACD1A4-090F-4ECA-8C35-5D3AE7C8A030}"/>
          </ac:spMkLst>
        </pc:spChg>
        <pc:spChg chg="del">
          <ac:chgData name="Bernardo Ladeira Kartabil" userId="4d2237ce-fae6-44b2-b44a-e2616993569a" providerId="ADAL" clId="{D9ADFF4C-6F40-467E-BC82-0B8D6B7EB9D5}" dt="2023-11-27T19:49:14.421" v="720" actId="478"/>
          <ac:spMkLst>
            <pc:docMk/>
            <pc:sldMk cId="1658284250" sldId="262"/>
            <ac:spMk id="3" creationId="{E046C762-68C0-481F-BC5B-2B8ED9021A11}"/>
          </ac:spMkLst>
        </pc:spChg>
        <pc:spChg chg="add mod">
          <ac:chgData name="Bernardo Ladeira Kartabil" userId="4d2237ce-fae6-44b2-b44a-e2616993569a" providerId="ADAL" clId="{D9ADFF4C-6F40-467E-BC82-0B8D6B7EB9D5}" dt="2023-11-27T19:57:26.350" v="944" actId="1076"/>
          <ac:spMkLst>
            <pc:docMk/>
            <pc:sldMk cId="1658284250" sldId="262"/>
            <ac:spMk id="4" creationId="{0941212D-0AA2-459F-809E-E9DB6F595237}"/>
          </ac:spMkLst>
        </pc:spChg>
        <pc:spChg chg="add del mod">
          <ac:chgData name="Bernardo Ladeira Kartabil" userId="4d2237ce-fae6-44b2-b44a-e2616993569a" providerId="ADAL" clId="{D9ADFF4C-6F40-467E-BC82-0B8D6B7EB9D5}" dt="2023-11-27T19:57:09.658" v="939" actId="478"/>
          <ac:spMkLst>
            <pc:docMk/>
            <pc:sldMk cId="1658284250" sldId="262"/>
            <ac:spMk id="5" creationId="{BD62BD8E-580F-4238-B4E6-971C5B8EE803}"/>
          </ac:spMkLst>
        </pc:spChg>
        <pc:spChg chg="add mod">
          <ac:chgData name="Bernardo Ladeira Kartabil" userId="4d2237ce-fae6-44b2-b44a-e2616993569a" providerId="ADAL" clId="{D9ADFF4C-6F40-467E-BC82-0B8D6B7EB9D5}" dt="2023-11-27T19:59:02.913" v="980" actId="114"/>
          <ac:spMkLst>
            <pc:docMk/>
            <pc:sldMk cId="1658284250" sldId="262"/>
            <ac:spMk id="10" creationId="{CD0703FD-6734-4313-8BD8-2B67535030AB}"/>
          </ac:spMkLst>
        </pc:spChg>
        <pc:spChg chg="add mod">
          <ac:chgData name="Bernardo Ladeira Kartabil" userId="4d2237ce-fae6-44b2-b44a-e2616993569a" providerId="ADAL" clId="{D9ADFF4C-6F40-467E-BC82-0B8D6B7EB9D5}" dt="2023-11-27T19:59:33.068" v="1007" actId="20577"/>
          <ac:spMkLst>
            <pc:docMk/>
            <pc:sldMk cId="1658284250" sldId="262"/>
            <ac:spMk id="11" creationId="{1630CFDE-F11F-47C2-8031-4644EB1A6D86}"/>
          </ac:spMkLst>
        </pc:spChg>
        <pc:picChg chg="add mod">
          <ac:chgData name="Bernardo Ladeira Kartabil" userId="4d2237ce-fae6-44b2-b44a-e2616993569a" providerId="ADAL" clId="{D9ADFF4C-6F40-467E-BC82-0B8D6B7EB9D5}" dt="2023-11-27T19:58:21.623" v="953" actId="1076"/>
          <ac:picMkLst>
            <pc:docMk/>
            <pc:sldMk cId="1658284250" sldId="262"/>
            <ac:picMk id="6146" creationId="{AB2D4507-AD25-4755-961D-570FEF7D7F31}"/>
          </ac:picMkLst>
        </pc:picChg>
        <pc:picChg chg="add del mod">
          <ac:chgData name="Bernardo Ladeira Kartabil" userId="4d2237ce-fae6-44b2-b44a-e2616993569a" providerId="ADAL" clId="{D9ADFF4C-6F40-467E-BC82-0B8D6B7EB9D5}" dt="2023-11-27T19:54:45.689" v="934" actId="478"/>
          <ac:picMkLst>
            <pc:docMk/>
            <pc:sldMk cId="1658284250" sldId="262"/>
            <ac:picMk id="6148" creationId="{7C18F7BC-4522-4131-B4CC-147371486BD6}"/>
          </ac:picMkLst>
        </pc:picChg>
        <pc:picChg chg="add del mod">
          <ac:chgData name="Bernardo Ladeira Kartabil" userId="4d2237ce-fae6-44b2-b44a-e2616993569a" providerId="ADAL" clId="{D9ADFF4C-6F40-467E-BC82-0B8D6B7EB9D5}" dt="2023-11-27T19:57:18.042" v="942" actId="478"/>
          <ac:picMkLst>
            <pc:docMk/>
            <pc:sldMk cId="1658284250" sldId="262"/>
            <ac:picMk id="6150" creationId="{41F5B5E0-A14B-4B81-BE76-943236C64555}"/>
          </ac:picMkLst>
        </pc:picChg>
        <pc:picChg chg="add mod">
          <ac:chgData name="Bernardo Ladeira Kartabil" userId="4d2237ce-fae6-44b2-b44a-e2616993569a" providerId="ADAL" clId="{D9ADFF4C-6F40-467E-BC82-0B8D6B7EB9D5}" dt="2023-11-27T19:59:16.181" v="984" actId="14100"/>
          <ac:picMkLst>
            <pc:docMk/>
            <pc:sldMk cId="1658284250" sldId="262"/>
            <ac:picMk id="6152" creationId="{0390DBED-F775-497C-9FB6-9C946373C83F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20:06:52.049" v="1069" actId="20577"/>
        <pc:sldMkLst>
          <pc:docMk/>
          <pc:sldMk cId="448604557" sldId="263"/>
        </pc:sldMkLst>
        <pc:spChg chg="del">
          <ac:chgData name="Bernardo Ladeira Kartabil" userId="4d2237ce-fae6-44b2-b44a-e2616993569a" providerId="ADAL" clId="{D9ADFF4C-6F40-467E-BC82-0B8D6B7EB9D5}" dt="2023-11-27T20:00:36.308" v="1010" actId="478"/>
          <ac:spMkLst>
            <pc:docMk/>
            <pc:sldMk cId="448604557" sldId="263"/>
            <ac:spMk id="2" creationId="{211B3FA0-85CA-4184-A74D-C216396B4540}"/>
          </ac:spMkLst>
        </pc:spChg>
        <pc:spChg chg="del">
          <ac:chgData name="Bernardo Ladeira Kartabil" userId="4d2237ce-fae6-44b2-b44a-e2616993569a" providerId="ADAL" clId="{D9ADFF4C-6F40-467E-BC82-0B8D6B7EB9D5}" dt="2023-11-27T20:00:35.052" v="1009" actId="478"/>
          <ac:spMkLst>
            <pc:docMk/>
            <pc:sldMk cId="448604557" sldId="263"/>
            <ac:spMk id="3" creationId="{D39C44AB-F8A8-4EF7-9854-CC86C1D76A4F}"/>
          </ac:spMkLst>
        </pc:spChg>
        <pc:spChg chg="add mod">
          <ac:chgData name="Bernardo Ladeira Kartabil" userId="4d2237ce-fae6-44b2-b44a-e2616993569a" providerId="ADAL" clId="{D9ADFF4C-6F40-467E-BC82-0B8D6B7EB9D5}" dt="2023-11-27T20:02:11.646" v="1038" actId="20577"/>
          <ac:spMkLst>
            <pc:docMk/>
            <pc:sldMk cId="448604557" sldId="263"/>
            <ac:spMk id="5" creationId="{EC16B274-F958-4433-9F16-FC8EC12620E3}"/>
          </ac:spMkLst>
        </pc:spChg>
        <pc:spChg chg="add mod">
          <ac:chgData name="Bernardo Ladeira Kartabil" userId="4d2237ce-fae6-44b2-b44a-e2616993569a" providerId="ADAL" clId="{D9ADFF4C-6F40-467E-BC82-0B8D6B7EB9D5}" dt="2023-11-27T20:06:52.049" v="1069" actId="20577"/>
          <ac:spMkLst>
            <pc:docMk/>
            <pc:sldMk cId="448604557" sldId="263"/>
            <ac:spMk id="8" creationId="{2334E970-32D8-4AA3-B7E8-03960DA62300}"/>
          </ac:spMkLst>
        </pc:spChg>
        <pc:picChg chg="add mod">
          <ac:chgData name="Bernardo Ladeira Kartabil" userId="4d2237ce-fae6-44b2-b44a-e2616993569a" providerId="ADAL" clId="{D9ADFF4C-6F40-467E-BC82-0B8D6B7EB9D5}" dt="2023-11-27T20:00:47.079" v="1014" actId="14100"/>
          <ac:picMkLst>
            <pc:docMk/>
            <pc:sldMk cId="448604557" sldId="263"/>
            <ac:picMk id="7170" creationId="{FA99171D-223F-48BB-BDFA-03E5A4888710}"/>
          </ac:picMkLst>
        </pc:picChg>
        <pc:picChg chg="add del">
          <ac:chgData name="Bernardo Ladeira Kartabil" userId="4d2237ce-fae6-44b2-b44a-e2616993569a" providerId="ADAL" clId="{D9ADFF4C-6F40-467E-BC82-0B8D6B7EB9D5}" dt="2023-11-27T20:05:30.359" v="1040" actId="478"/>
          <ac:picMkLst>
            <pc:docMk/>
            <pc:sldMk cId="448604557" sldId="263"/>
            <ac:picMk id="7172" creationId="{3DB49752-6FDE-4FD6-987B-BDE226CECBA3}"/>
          </ac:picMkLst>
        </pc:picChg>
        <pc:picChg chg="add mod">
          <ac:chgData name="Bernardo Ladeira Kartabil" userId="4d2237ce-fae6-44b2-b44a-e2616993569a" providerId="ADAL" clId="{D9ADFF4C-6F40-467E-BC82-0B8D6B7EB9D5}" dt="2023-11-27T20:06:25.665" v="1043" actId="1076"/>
          <ac:picMkLst>
            <pc:docMk/>
            <pc:sldMk cId="448604557" sldId="263"/>
            <ac:picMk id="7174" creationId="{64934C36-8D84-496F-B022-FBC5AB57D3C4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20:16:00.775" v="1142" actId="20577"/>
        <pc:sldMkLst>
          <pc:docMk/>
          <pc:sldMk cId="110875134" sldId="264"/>
        </pc:sldMkLst>
        <pc:spChg chg="del">
          <ac:chgData name="Bernardo Ladeira Kartabil" userId="4d2237ce-fae6-44b2-b44a-e2616993569a" providerId="ADAL" clId="{D9ADFF4C-6F40-467E-BC82-0B8D6B7EB9D5}" dt="2023-11-27T20:07:24.249" v="1071" actId="478"/>
          <ac:spMkLst>
            <pc:docMk/>
            <pc:sldMk cId="110875134" sldId="264"/>
            <ac:spMk id="2" creationId="{5C7AF2A8-CB8E-4E2E-AC5C-D6834BBAED36}"/>
          </ac:spMkLst>
        </pc:spChg>
        <pc:spChg chg="del">
          <ac:chgData name="Bernardo Ladeira Kartabil" userId="4d2237ce-fae6-44b2-b44a-e2616993569a" providerId="ADAL" clId="{D9ADFF4C-6F40-467E-BC82-0B8D6B7EB9D5}" dt="2023-11-27T20:07:26.001" v="1072" actId="478"/>
          <ac:spMkLst>
            <pc:docMk/>
            <pc:sldMk cId="110875134" sldId="264"/>
            <ac:spMk id="3" creationId="{218CF88D-1FD4-4EDF-8040-335857ED6AAB}"/>
          </ac:spMkLst>
        </pc:spChg>
        <pc:spChg chg="add mod">
          <ac:chgData name="Bernardo Ladeira Kartabil" userId="4d2237ce-fae6-44b2-b44a-e2616993569a" providerId="ADAL" clId="{D9ADFF4C-6F40-467E-BC82-0B8D6B7EB9D5}" dt="2023-11-27T20:15:35.252" v="1121" actId="1076"/>
          <ac:spMkLst>
            <pc:docMk/>
            <pc:sldMk cId="110875134" sldId="264"/>
            <ac:spMk id="6" creationId="{84DAC153-7511-4928-B2A2-6685C405027D}"/>
          </ac:spMkLst>
        </pc:spChg>
        <pc:spChg chg="add mod">
          <ac:chgData name="Bernardo Ladeira Kartabil" userId="4d2237ce-fae6-44b2-b44a-e2616993569a" providerId="ADAL" clId="{D9ADFF4C-6F40-467E-BC82-0B8D6B7EB9D5}" dt="2023-11-27T20:16:00.775" v="1142" actId="20577"/>
          <ac:spMkLst>
            <pc:docMk/>
            <pc:sldMk cId="110875134" sldId="264"/>
            <ac:spMk id="9" creationId="{86099536-8F55-49DF-B50E-F657CECC0AF8}"/>
          </ac:spMkLst>
        </pc:spChg>
        <pc:picChg chg="add del mod">
          <ac:chgData name="Bernardo Ladeira Kartabil" userId="4d2237ce-fae6-44b2-b44a-e2616993569a" providerId="ADAL" clId="{D9ADFF4C-6F40-467E-BC82-0B8D6B7EB9D5}" dt="2023-11-27T20:11:15.444" v="1077" actId="478"/>
          <ac:picMkLst>
            <pc:docMk/>
            <pc:sldMk cId="110875134" sldId="264"/>
            <ac:picMk id="8194" creationId="{EDB7AC67-6D85-41BB-9C1C-9F5400AF97D6}"/>
          </ac:picMkLst>
        </pc:picChg>
        <pc:picChg chg="add del mod">
          <ac:chgData name="Bernardo Ladeira Kartabil" userId="4d2237ce-fae6-44b2-b44a-e2616993569a" providerId="ADAL" clId="{D9ADFF4C-6F40-467E-BC82-0B8D6B7EB9D5}" dt="2023-11-27T20:13:00.310" v="1109" actId="478"/>
          <ac:picMkLst>
            <pc:docMk/>
            <pc:sldMk cId="110875134" sldId="264"/>
            <ac:picMk id="8196" creationId="{1BF61C3C-9A1A-40F2-8264-8DF702B2D526}"/>
          </ac:picMkLst>
        </pc:picChg>
        <pc:picChg chg="add mod">
          <ac:chgData name="Bernardo Ladeira Kartabil" userId="4d2237ce-fae6-44b2-b44a-e2616993569a" providerId="ADAL" clId="{D9ADFF4C-6F40-467E-BC82-0B8D6B7EB9D5}" dt="2023-11-27T20:15:41.310" v="1123" actId="1076"/>
          <ac:picMkLst>
            <pc:docMk/>
            <pc:sldMk cId="110875134" sldId="264"/>
            <ac:picMk id="8198" creationId="{3EC18E04-2BFA-488A-8364-971B5E79006C}"/>
          </ac:picMkLst>
        </pc:picChg>
        <pc:picChg chg="add mod">
          <ac:chgData name="Bernardo Ladeira Kartabil" userId="4d2237ce-fae6-44b2-b44a-e2616993569a" providerId="ADAL" clId="{D9ADFF4C-6F40-467E-BC82-0B8D6B7EB9D5}" dt="2023-11-27T20:15:44.440" v="1124" actId="1076"/>
          <ac:picMkLst>
            <pc:docMk/>
            <pc:sldMk cId="110875134" sldId="264"/>
            <ac:picMk id="8200" creationId="{AED72932-3D47-49D6-9A4B-33F9051FCEF7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20:33:25.058" v="1376" actId="20577"/>
        <pc:sldMkLst>
          <pc:docMk/>
          <pc:sldMk cId="4089896168" sldId="265"/>
        </pc:sldMkLst>
        <pc:spChg chg="del mod">
          <ac:chgData name="Bernardo Ladeira Kartabil" userId="4d2237ce-fae6-44b2-b44a-e2616993569a" providerId="ADAL" clId="{D9ADFF4C-6F40-467E-BC82-0B8D6B7EB9D5}" dt="2023-11-27T20:23:31.309" v="1198" actId="478"/>
          <ac:spMkLst>
            <pc:docMk/>
            <pc:sldMk cId="4089896168" sldId="265"/>
            <ac:spMk id="2" creationId="{FE197479-2C6B-46B5-94EC-0C929226E1B5}"/>
          </ac:spMkLst>
        </pc:spChg>
        <pc:spChg chg="del">
          <ac:chgData name="Bernardo Ladeira Kartabil" userId="4d2237ce-fae6-44b2-b44a-e2616993569a" providerId="ADAL" clId="{D9ADFF4C-6F40-467E-BC82-0B8D6B7EB9D5}" dt="2023-11-27T20:23:32.844" v="1199" actId="478"/>
          <ac:spMkLst>
            <pc:docMk/>
            <pc:sldMk cId="4089896168" sldId="265"/>
            <ac:spMk id="3" creationId="{C32FA4FC-76AE-4FA3-85E5-3FDD5B7D707D}"/>
          </ac:spMkLst>
        </pc:spChg>
        <pc:spChg chg="add mod">
          <ac:chgData name="Bernardo Ladeira Kartabil" userId="4d2237ce-fae6-44b2-b44a-e2616993569a" providerId="ADAL" clId="{D9ADFF4C-6F40-467E-BC82-0B8D6B7EB9D5}" dt="2023-11-27T20:25:21.901" v="1275" actId="20577"/>
          <ac:spMkLst>
            <pc:docMk/>
            <pc:sldMk cId="4089896168" sldId="265"/>
            <ac:spMk id="4" creationId="{E26ED2B0-6FE6-4830-A52A-52FCA05D19C8}"/>
          </ac:spMkLst>
        </pc:spChg>
        <pc:spChg chg="add mod">
          <ac:chgData name="Bernardo Ladeira Kartabil" userId="4d2237ce-fae6-44b2-b44a-e2616993569a" providerId="ADAL" clId="{D9ADFF4C-6F40-467E-BC82-0B8D6B7EB9D5}" dt="2023-11-27T20:32:58.156" v="1348" actId="1076"/>
          <ac:spMkLst>
            <pc:docMk/>
            <pc:sldMk cId="4089896168" sldId="265"/>
            <ac:spMk id="6" creationId="{092C8C77-B3E6-4E97-B495-B44A69B0471F}"/>
          </ac:spMkLst>
        </pc:spChg>
        <pc:spChg chg="add mod">
          <ac:chgData name="Bernardo Ladeira Kartabil" userId="4d2237ce-fae6-44b2-b44a-e2616993569a" providerId="ADAL" clId="{D9ADFF4C-6F40-467E-BC82-0B8D6B7EB9D5}" dt="2023-11-27T20:33:04.468" v="1349" actId="1076"/>
          <ac:spMkLst>
            <pc:docMk/>
            <pc:sldMk cId="4089896168" sldId="265"/>
            <ac:spMk id="9" creationId="{40334C05-1C98-4828-BAF5-F57C47CB047E}"/>
          </ac:spMkLst>
        </pc:spChg>
        <pc:spChg chg="add mod">
          <ac:chgData name="Bernardo Ladeira Kartabil" userId="4d2237ce-fae6-44b2-b44a-e2616993569a" providerId="ADAL" clId="{D9ADFF4C-6F40-467E-BC82-0B8D6B7EB9D5}" dt="2023-11-27T20:33:25.058" v="1376" actId="20577"/>
          <ac:spMkLst>
            <pc:docMk/>
            <pc:sldMk cId="4089896168" sldId="265"/>
            <ac:spMk id="11" creationId="{F5908C2E-21C7-4CAB-B19B-1C7F16D6D737}"/>
          </ac:spMkLst>
        </pc:spChg>
        <pc:picChg chg="add del mod">
          <ac:chgData name="Bernardo Ladeira Kartabil" userId="4d2237ce-fae6-44b2-b44a-e2616993569a" providerId="ADAL" clId="{D9ADFF4C-6F40-467E-BC82-0B8D6B7EB9D5}" dt="2023-11-27T20:32:48.858" v="1345" actId="14100"/>
          <ac:picMkLst>
            <pc:docMk/>
            <pc:sldMk cId="4089896168" sldId="265"/>
            <ac:picMk id="10242" creationId="{D6FBA489-771D-4D9B-9A00-07157B3AE31E}"/>
          </ac:picMkLst>
        </pc:picChg>
        <pc:picChg chg="add del mod">
          <ac:chgData name="Bernardo Ladeira Kartabil" userId="4d2237ce-fae6-44b2-b44a-e2616993569a" providerId="ADAL" clId="{D9ADFF4C-6F40-467E-BC82-0B8D6B7EB9D5}" dt="2023-11-27T20:26:45.958" v="1306" actId="478"/>
          <ac:picMkLst>
            <pc:docMk/>
            <pc:sldMk cId="4089896168" sldId="265"/>
            <ac:picMk id="10244" creationId="{4B48ACF0-131D-495E-A34C-86F40F1646BB}"/>
          </ac:picMkLst>
        </pc:picChg>
        <pc:picChg chg="add mod">
          <ac:chgData name="Bernardo Ladeira Kartabil" userId="4d2237ce-fae6-44b2-b44a-e2616993569a" providerId="ADAL" clId="{D9ADFF4C-6F40-467E-BC82-0B8D6B7EB9D5}" dt="2023-11-27T20:32:50.384" v="1346" actId="1076"/>
          <ac:picMkLst>
            <pc:docMk/>
            <pc:sldMk cId="4089896168" sldId="265"/>
            <ac:picMk id="10246" creationId="{0DFC39AF-E2E6-466A-A499-C7667DAA65F3}"/>
          </ac:picMkLst>
        </pc:picChg>
        <pc:picChg chg="add mod">
          <ac:chgData name="Bernardo Ladeira Kartabil" userId="4d2237ce-fae6-44b2-b44a-e2616993569a" providerId="ADAL" clId="{D9ADFF4C-6F40-467E-BC82-0B8D6B7EB9D5}" dt="2023-11-27T20:32:52.640" v="1347" actId="1076"/>
          <ac:picMkLst>
            <pc:docMk/>
            <pc:sldMk cId="4089896168" sldId="265"/>
            <ac:picMk id="10248" creationId="{37BCE5F5-F11A-4077-9F15-71F090864DAF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20:43:36.417" v="1441" actId="20577"/>
        <pc:sldMkLst>
          <pc:docMk/>
          <pc:sldMk cId="2339556213" sldId="266"/>
        </pc:sldMkLst>
        <pc:spChg chg="del">
          <ac:chgData name="Bernardo Ladeira Kartabil" userId="4d2237ce-fae6-44b2-b44a-e2616993569a" providerId="ADAL" clId="{D9ADFF4C-6F40-467E-BC82-0B8D6B7EB9D5}" dt="2023-11-27T20:37:38.165" v="1378" actId="478"/>
          <ac:spMkLst>
            <pc:docMk/>
            <pc:sldMk cId="2339556213" sldId="266"/>
            <ac:spMk id="2" creationId="{F454FD41-D3A0-4CB7-9A60-D7DC8D4E9F2B}"/>
          </ac:spMkLst>
        </pc:spChg>
        <pc:spChg chg="del">
          <ac:chgData name="Bernardo Ladeira Kartabil" userId="4d2237ce-fae6-44b2-b44a-e2616993569a" providerId="ADAL" clId="{D9ADFF4C-6F40-467E-BC82-0B8D6B7EB9D5}" dt="2023-11-27T20:37:39.324" v="1379" actId="478"/>
          <ac:spMkLst>
            <pc:docMk/>
            <pc:sldMk cId="2339556213" sldId="266"/>
            <ac:spMk id="3" creationId="{6C219317-3E1B-4F96-A53F-28721C5B72B5}"/>
          </ac:spMkLst>
        </pc:spChg>
        <pc:spChg chg="add mod">
          <ac:chgData name="Bernardo Ladeira Kartabil" userId="4d2237ce-fae6-44b2-b44a-e2616993569a" providerId="ADAL" clId="{D9ADFF4C-6F40-467E-BC82-0B8D6B7EB9D5}" dt="2023-11-27T20:41:55.840" v="1427" actId="20577"/>
          <ac:spMkLst>
            <pc:docMk/>
            <pc:sldMk cId="2339556213" sldId="266"/>
            <ac:spMk id="4" creationId="{868D12F7-93CC-44D0-9017-47F3DBE1956E}"/>
          </ac:spMkLst>
        </pc:spChg>
        <pc:spChg chg="add mod">
          <ac:chgData name="Bernardo Ladeira Kartabil" userId="4d2237ce-fae6-44b2-b44a-e2616993569a" providerId="ADAL" clId="{D9ADFF4C-6F40-467E-BC82-0B8D6B7EB9D5}" dt="2023-11-27T20:43:36.417" v="1441" actId="20577"/>
          <ac:spMkLst>
            <pc:docMk/>
            <pc:sldMk cId="2339556213" sldId="266"/>
            <ac:spMk id="6" creationId="{F12F4DFA-2F4F-474D-AC64-07CBAE08F63D}"/>
          </ac:spMkLst>
        </pc:spChg>
        <pc:picChg chg="add mod">
          <ac:chgData name="Bernardo Ladeira Kartabil" userId="4d2237ce-fae6-44b2-b44a-e2616993569a" providerId="ADAL" clId="{D9ADFF4C-6F40-467E-BC82-0B8D6B7EB9D5}" dt="2023-11-27T20:42:13.317" v="1430" actId="14100"/>
          <ac:picMkLst>
            <pc:docMk/>
            <pc:sldMk cId="2339556213" sldId="266"/>
            <ac:picMk id="5" creationId="{B2E1DF4F-0EF3-4994-8214-FD868479D199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20:48:10.719" v="1540" actId="1076"/>
        <pc:sldMkLst>
          <pc:docMk/>
          <pc:sldMk cId="275513577" sldId="267"/>
        </pc:sldMkLst>
        <pc:spChg chg="del">
          <ac:chgData name="Bernardo Ladeira Kartabil" userId="4d2237ce-fae6-44b2-b44a-e2616993569a" providerId="ADAL" clId="{D9ADFF4C-6F40-467E-BC82-0B8D6B7EB9D5}" dt="2023-11-27T20:41:28.959" v="1381" actId="478"/>
          <ac:spMkLst>
            <pc:docMk/>
            <pc:sldMk cId="275513577" sldId="267"/>
            <ac:spMk id="2" creationId="{1DA33C59-AECE-41FB-ADEE-DB6677CB90C9}"/>
          </ac:spMkLst>
        </pc:spChg>
        <pc:spChg chg="del">
          <ac:chgData name="Bernardo Ladeira Kartabil" userId="4d2237ce-fae6-44b2-b44a-e2616993569a" providerId="ADAL" clId="{D9ADFF4C-6F40-467E-BC82-0B8D6B7EB9D5}" dt="2023-11-27T20:41:31.998" v="1382" actId="478"/>
          <ac:spMkLst>
            <pc:docMk/>
            <pc:sldMk cId="275513577" sldId="267"/>
            <ac:spMk id="3" creationId="{49909EAD-2757-4B32-8D20-23FE563A7261}"/>
          </ac:spMkLst>
        </pc:spChg>
        <pc:spChg chg="add del">
          <ac:chgData name="Bernardo Ladeira Kartabil" userId="4d2237ce-fae6-44b2-b44a-e2616993569a" providerId="ADAL" clId="{D9ADFF4C-6F40-467E-BC82-0B8D6B7EB9D5}" dt="2023-11-27T20:44:12.192" v="1443" actId="478"/>
          <ac:spMkLst>
            <pc:docMk/>
            <pc:sldMk cId="275513577" sldId="267"/>
            <ac:spMk id="4" creationId="{972E5F40-8059-4A7A-8D30-C86BE8494296}"/>
          </ac:spMkLst>
        </pc:spChg>
        <pc:spChg chg="add mod">
          <ac:chgData name="Bernardo Ladeira Kartabil" userId="4d2237ce-fae6-44b2-b44a-e2616993569a" providerId="ADAL" clId="{D9ADFF4C-6F40-467E-BC82-0B8D6B7EB9D5}" dt="2023-11-27T20:44:29.153" v="1446" actId="14100"/>
          <ac:spMkLst>
            <pc:docMk/>
            <pc:sldMk cId="275513577" sldId="267"/>
            <ac:spMk id="5" creationId="{9A520CA4-64B2-477B-A13E-F4F3923C5B3B}"/>
          </ac:spMkLst>
        </pc:spChg>
        <pc:spChg chg="add mod">
          <ac:chgData name="Bernardo Ladeira Kartabil" userId="4d2237ce-fae6-44b2-b44a-e2616993569a" providerId="ADAL" clId="{D9ADFF4C-6F40-467E-BC82-0B8D6B7EB9D5}" dt="2023-11-27T20:44:29.153" v="1446" actId="14100"/>
          <ac:spMkLst>
            <pc:docMk/>
            <pc:sldMk cId="275513577" sldId="267"/>
            <ac:spMk id="6" creationId="{59173191-DA83-450F-BD87-9D26AB7AB2FC}"/>
          </ac:spMkLst>
        </pc:spChg>
        <pc:spChg chg="add del">
          <ac:chgData name="Bernardo Ladeira Kartabil" userId="4d2237ce-fae6-44b2-b44a-e2616993569a" providerId="ADAL" clId="{D9ADFF4C-6F40-467E-BC82-0B8D6B7EB9D5}" dt="2023-11-27T20:44:36.177" v="1448" actId="478"/>
          <ac:spMkLst>
            <pc:docMk/>
            <pc:sldMk cId="275513577" sldId="267"/>
            <ac:spMk id="7" creationId="{8AD4EAF7-2A36-4ADB-BE5C-DD3D8B4FDE8E}"/>
          </ac:spMkLst>
        </pc:spChg>
        <pc:spChg chg="add del mod">
          <ac:chgData name="Bernardo Ladeira Kartabil" userId="4d2237ce-fae6-44b2-b44a-e2616993569a" providerId="ADAL" clId="{D9ADFF4C-6F40-467E-BC82-0B8D6B7EB9D5}" dt="2023-11-27T20:46:50.658" v="1468" actId="478"/>
          <ac:spMkLst>
            <pc:docMk/>
            <pc:sldMk cId="275513577" sldId="267"/>
            <ac:spMk id="10" creationId="{288F72DB-F170-4666-8D08-8C52F45EDDB1}"/>
          </ac:spMkLst>
        </pc:spChg>
        <pc:spChg chg="add mod">
          <ac:chgData name="Bernardo Ladeira Kartabil" userId="4d2237ce-fae6-44b2-b44a-e2616993569a" providerId="ADAL" clId="{D9ADFF4C-6F40-467E-BC82-0B8D6B7EB9D5}" dt="2023-11-27T20:48:10.719" v="1540" actId="1076"/>
          <ac:spMkLst>
            <pc:docMk/>
            <pc:sldMk cId="275513577" sldId="267"/>
            <ac:spMk id="12" creationId="{45A0836E-2BD4-46B3-8FB0-AB9C52DB0370}"/>
          </ac:spMkLst>
        </pc:spChg>
        <pc:picChg chg="add del">
          <ac:chgData name="Bernardo Ladeira Kartabil" userId="4d2237ce-fae6-44b2-b44a-e2616993569a" providerId="ADAL" clId="{D9ADFF4C-6F40-467E-BC82-0B8D6B7EB9D5}" dt="2023-11-27T20:45:01.035" v="1450" actId="478"/>
          <ac:picMkLst>
            <pc:docMk/>
            <pc:sldMk cId="275513577" sldId="267"/>
            <ac:picMk id="8" creationId="{0842BCFD-05F4-431B-AD8E-FA3596F2C1AC}"/>
          </ac:picMkLst>
        </pc:picChg>
        <pc:picChg chg="add mod">
          <ac:chgData name="Bernardo Ladeira Kartabil" userId="4d2237ce-fae6-44b2-b44a-e2616993569a" providerId="ADAL" clId="{D9ADFF4C-6F40-467E-BC82-0B8D6B7EB9D5}" dt="2023-11-27T20:47:08.245" v="1475" actId="14100"/>
          <ac:picMkLst>
            <pc:docMk/>
            <pc:sldMk cId="275513577" sldId="267"/>
            <ac:picMk id="9" creationId="{21BB05B8-A6B5-4AE0-A201-77CB2B5AA349}"/>
          </ac:picMkLst>
        </pc:picChg>
        <pc:picChg chg="add mod">
          <ac:chgData name="Bernardo Ladeira Kartabil" userId="4d2237ce-fae6-44b2-b44a-e2616993569a" providerId="ADAL" clId="{D9ADFF4C-6F40-467E-BC82-0B8D6B7EB9D5}" dt="2023-11-27T20:47:10.993" v="1476" actId="1076"/>
          <ac:picMkLst>
            <pc:docMk/>
            <pc:sldMk cId="275513577" sldId="267"/>
            <ac:picMk id="11274" creationId="{63625277-704F-49C4-9E4F-26B4D605BDB3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20:55:32.888" v="1665" actId="255"/>
        <pc:sldMkLst>
          <pc:docMk/>
          <pc:sldMk cId="2997004848" sldId="268"/>
        </pc:sldMkLst>
        <pc:spChg chg="del">
          <ac:chgData name="Bernardo Ladeira Kartabil" userId="4d2237ce-fae6-44b2-b44a-e2616993569a" providerId="ADAL" clId="{D9ADFF4C-6F40-467E-BC82-0B8D6B7EB9D5}" dt="2023-11-27T20:49:40.964" v="1542" actId="478"/>
          <ac:spMkLst>
            <pc:docMk/>
            <pc:sldMk cId="2997004848" sldId="268"/>
            <ac:spMk id="2" creationId="{930C8908-90B9-4AA9-9F30-7A22195D4EE7}"/>
          </ac:spMkLst>
        </pc:spChg>
        <pc:spChg chg="del">
          <ac:chgData name="Bernardo Ladeira Kartabil" userId="4d2237ce-fae6-44b2-b44a-e2616993569a" providerId="ADAL" clId="{D9ADFF4C-6F40-467E-BC82-0B8D6B7EB9D5}" dt="2023-11-27T20:49:41.868" v="1543" actId="478"/>
          <ac:spMkLst>
            <pc:docMk/>
            <pc:sldMk cId="2997004848" sldId="268"/>
            <ac:spMk id="3" creationId="{4C16314B-9D2A-4F02-9380-1821AD3F93E3}"/>
          </ac:spMkLst>
        </pc:spChg>
        <pc:spChg chg="add mod">
          <ac:chgData name="Bernardo Ladeira Kartabil" userId="4d2237ce-fae6-44b2-b44a-e2616993569a" providerId="ADAL" clId="{D9ADFF4C-6F40-467E-BC82-0B8D6B7EB9D5}" dt="2023-11-27T20:50:10.174" v="1600" actId="20577"/>
          <ac:spMkLst>
            <pc:docMk/>
            <pc:sldMk cId="2997004848" sldId="268"/>
            <ac:spMk id="4" creationId="{6DC9853E-D1BE-4076-9FC9-3ED6BAF89232}"/>
          </ac:spMkLst>
        </pc:spChg>
        <pc:spChg chg="add mod">
          <ac:chgData name="Bernardo Ladeira Kartabil" userId="4d2237ce-fae6-44b2-b44a-e2616993569a" providerId="ADAL" clId="{D9ADFF4C-6F40-467E-BC82-0B8D6B7EB9D5}" dt="2023-11-27T20:54:32.900" v="1647" actId="1076"/>
          <ac:spMkLst>
            <pc:docMk/>
            <pc:sldMk cId="2997004848" sldId="268"/>
            <ac:spMk id="6" creationId="{E70173F6-D755-4F2C-A202-15DB641BECB6}"/>
          </ac:spMkLst>
        </pc:spChg>
        <pc:spChg chg="add mod">
          <ac:chgData name="Bernardo Ladeira Kartabil" userId="4d2237ce-fae6-44b2-b44a-e2616993569a" providerId="ADAL" clId="{D9ADFF4C-6F40-467E-BC82-0B8D6B7EB9D5}" dt="2023-11-27T20:55:32.888" v="1665" actId="255"/>
          <ac:spMkLst>
            <pc:docMk/>
            <pc:sldMk cId="2997004848" sldId="268"/>
            <ac:spMk id="8" creationId="{96D06A66-BBFD-4927-B2D1-6232C6D65EC6}"/>
          </ac:spMkLst>
        </pc:spChg>
        <pc:picChg chg="add mod">
          <ac:chgData name="Bernardo Ladeira Kartabil" userId="4d2237ce-fae6-44b2-b44a-e2616993569a" providerId="ADAL" clId="{D9ADFF4C-6F40-467E-BC82-0B8D6B7EB9D5}" dt="2023-11-27T20:54:26.915" v="1645" actId="1076"/>
          <ac:picMkLst>
            <pc:docMk/>
            <pc:sldMk cId="2997004848" sldId="268"/>
            <ac:picMk id="13314" creationId="{C423574E-5C1B-4749-B3D3-D1CD5636F476}"/>
          </ac:picMkLst>
        </pc:picChg>
        <pc:picChg chg="add mod">
          <ac:chgData name="Bernardo Ladeira Kartabil" userId="4d2237ce-fae6-44b2-b44a-e2616993569a" providerId="ADAL" clId="{D9ADFF4C-6F40-467E-BC82-0B8D6B7EB9D5}" dt="2023-11-27T20:54:35.024" v="1648" actId="1076"/>
          <ac:picMkLst>
            <pc:docMk/>
            <pc:sldMk cId="2997004848" sldId="268"/>
            <ac:picMk id="13316" creationId="{1F91BA1D-8B02-4621-83D2-C3437B4A48B0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21:14:12.019" v="1782" actId="478"/>
        <pc:sldMkLst>
          <pc:docMk/>
          <pc:sldMk cId="3825627333" sldId="269"/>
        </pc:sldMkLst>
        <pc:spChg chg="del">
          <ac:chgData name="Bernardo Ladeira Kartabil" userId="4d2237ce-fae6-44b2-b44a-e2616993569a" providerId="ADAL" clId="{D9ADFF4C-6F40-467E-BC82-0B8D6B7EB9D5}" dt="2023-11-27T20:57:14.425" v="1667" actId="478"/>
          <ac:spMkLst>
            <pc:docMk/>
            <pc:sldMk cId="3825627333" sldId="269"/>
            <ac:spMk id="2" creationId="{44BD4788-DBB4-4871-86D2-6758D2C012D1}"/>
          </ac:spMkLst>
        </pc:spChg>
        <pc:spChg chg="del">
          <ac:chgData name="Bernardo Ladeira Kartabil" userId="4d2237ce-fae6-44b2-b44a-e2616993569a" providerId="ADAL" clId="{D9ADFF4C-6F40-467E-BC82-0B8D6B7EB9D5}" dt="2023-11-27T20:57:16.345" v="1668" actId="478"/>
          <ac:spMkLst>
            <pc:docMk/>
            <pc:sldMk cId="3825627333" sldId="269"/>
            <ac:spMk id="3" creationId="{77025922-14C4-420B-9115-B5BFE63B229C}"/>
          </ac:spMkLst>
        </pc:spChg>
        <pc:spChg chg="add mod">
          <ac:chgData name="Bernardo Ladeira Kartabil" userId="4d2237ce-fae6-44b2-b44a-e2616993569a" providerId="ADAL" clId="{D9ADFF4C-6F40-467E-BC82-0B8D6B7EB9D5}" dt="2023-11-27T20:57:49.850" v="1708" actId="20577"/>
          <ac:spMkLst>
            <pc:docMk/>
            <pc:sldMk cId="3825627333" sldId="269"/>
            <ac:spMk id="4" creationId="{D7886592-405A-474D-B4EA-366075122FBE}"/>
          </ac:spMkLst>
        </pc:spChg>
        <pc:spChg chg="add mod">
          <ac:chgData name="Bernardo Ladeira Kartabil" userId="4d2237ce-fae6-44b2-b44a-e2616993569a" providerId="ADAL" clId="{D9ADFF4C-6F40-467E-BC82-0B8D6B7EB9D5}" dt="2023-11-27T21:07:13.380" v="1730" actId="255"/>
          <ac:spMkLst>
            <pc:docMk/>
            <pc:sldMk cId="3825627333" sldId="269"/>
            <ac:spMk id="5" creationId="{1D427F65-4A49-47A8-AF57-032A8D92683E}"/>
          </ac:spMkLst>
        </pc:spChg>
        <pc:spChg chg="add mod">
          <ac:chgData name="Bernardo Ladeira Kartabil" userId="4d2237ce-fae6-44b2-b44a-e2616993569a" providerId="ADAL" clId="{D9ADFF4C-6F40-467E-BC82-0B8D6B7EB9D5}" dt="2023-11-27T21:08:50.747" v="1775" actId="5793"/>
          <ac:spMkLst>
            <pc:docMk/>
            <pc:sldMk cId="3825627333" sldId="269"/>
            <ac:spMk id="6" creationId="{763BDA31-7859-45A2-AFE7-BD9EFCD22A79}"/>
          </ac:spMkLst>
        </pc:spChg>
        <pc:picChg chg="add del mod">
          <ac:chgData name="Bernardo Ladeira Kartabil" userId="4d2237ce-fae6-44b2-b44a-e2616993569a" providerId="ADAL" clId="{D9ADFF4C-6F40-467E-BC82-0B8D6B7EB9D5}" dt="2023-11-27T21:14:12.019" v="1782" actId="478"/>
          <ac:picMkLst>
            <pc:docMk/>
            <pc:sldMk cId="3825627333" sldId="269"/>
            <ac:picMk id="14338" creationId="{E3515551-73FF-44FA-9C8F-C728A407EAC1}"/>
          </ac:picMkLst>
        </pc:picChg>
      </pc:sldChg>
      <pc:sldChg chg="addSp delSp modSp add">
        <pc:chgData name="Bernardo Ladeira Kartabil" userId="4d2237ce-fae6-44b2-b44a-e2616993569a" providerId="ADAL" clId="{D9ADFF4C-6F40-467E-BC82-0B8D6B7EB9D5}" dt="2023-11-27T21:15:45.157" v="1822" actId="1076"/>
        <pc:sldMkLst>
          <pc:docMk/>
          <pc:sldMk cId="547110483" sldId="270"/>
        </pc:sldMkLst>
        <pc:spChg chg="del">
          <ac:chgData name="Bernardo Ladeira Kartabil" userId="4d2237ce-fae6-44b2-b44a-e2616993569a" providerId="ADAL" clId="{D9ADFF4C-6F40-467E-BC82-0B8D6B7EB9D5}" dt="2023-11-27T21:14:17.732" v="1786" actId="478"/>
          <ac:spMkLst>
            <pc:docMk/>
            <pc:sldMk cId="547110483" sldId="270"/>
            <ac:spMk id="2" creationId="{F0D1BBA1-BB8B-4657-80D6-503A2AE7FAB1}"/>
          </ac:spMkLst>
        </pc:spChg>
        <pc:spChg chg="del">
          <ac:chgData name="Bernardo Ladeira Kartabil" userId="4d2237ce-fae6-44b2-b44a-e2616993569a" providerId="ADAL" clId="{D9ADFF4C-6F40-467E-BC82-0B8D6B7EB9D5}" dt="2023-11-27T21:14:16.667" v="1785" actId="478"/>
          <ac:spMkLst>
            <pc:docMk/>
            <pc:sldMk cId="547110483" sldId="270"/>
            <ac:spMk id="3" creationId="{105C3C1A-EA68-4F7D-ABBB-E846B0367DD3}"/>
          </ac:spMkLst>
        </pc:spChg>
        <pc:spChg chg="add mod">
          <ac:chgData name="Bernardo Ladeira Kartabil" userId="4d2237ce-fae6-44b2-b44a-e2616993569a" providerId="ADAL" clId="{D9ADFF4C-6F40-467E-BC82-0B8D6B7EB9D5}" dt="2023-11-27T21:15:00.157" v="1812" actId="20577"/>
          <ac:spMkLst>
            <pc:docMk/>
            <pc:sldMk cId="547110483" sldId="270"/>
            <ac:spMk id="5" creationId="{8BAB87BB-986A-41FD-8933-8D381F5EEFB8}"/>
          </ac:spMkLst>
        </pc:spChg>
        <pc:picChg chg="add mod">
          <ac:chgData name="Bernardo Ladeira Kartabil" userId="4d2237ce-fae6-44b2-b44a-e2616993569a" providerId="ADAL" clId="{D9ADFF4C-6F40-467E-BC82-0B8D6B7EB9D5}" dt="2023-11-27T21:14:23.088" v="1789" actId="1076"/>
          <ac:picMkLst>
            <pc:docMk/>
            <pc:sldMk cId="547110483" sldId="270"/>
            <ac:picMk id="15362" creationId="{92362C32-155D-4FD8-B432-2101FFA1F8B9}"/>
          </ac:picMkLst>
        </pc:picChg>
        <pc:picChg chg="add del">
          <ac:chgData name="Bernardo Ladeira Kartabil" userId="4d2237ce-fae6-44b2-b44a-e2616993569a" providerId="ADAL" clId="{D9ADFF4C-6F40-467E-BC82-0B8D6B7EB9D5}" dt="2023-11-27T21:15:20.101" v="1814" actId="478"/>
          <ac:picMkLst>
            <pc:docMk/>
            <pc:sldMk cId="547110483" sldId="270"/>
            <ac:picMk id="15364" creationId="{835E73B6-84D9-4E76-8DAA-573EDD840695}"/>
          </ac:picMkLst>
        </pc:picChg>
        <pc:picChg chg="add mod">
          <ac:chgData name="Bernardo Ladeira Kartabil" userId="4d2237ce-fae6-44b2-b44a-e2616993569a" providerId="ADAL" clId="{D9ADFF4C-6F40-467E-BC82-0B8D6B7EB9D5}" dt="2023-11-27T21:15:45.157" v="1822" actId="1076"/>
          <ac:picMkLst>
            <pc:docMk/>
            <pc:sldMk cId="547110483" sldId="270"/>
            <ac:picMk id="15366" creationId="{4F9CF730-0E3D-4218-9169-0B4D193F74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55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24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0062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420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9184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476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9265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41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48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20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35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59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94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921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1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90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8A886-FE34-4AC9-AA2C-4CE9C21CAD75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560DAB-F605-4586-AB45-1123DD17D1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42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sa=t&amp;rct=j&amp;q=&amp;esrc=s&amp;source=web&amp;cd=&amp;ved=2ahUKEwjLq8zziOWCAxUXLrkGHexuAmgQFnoECAsQAQ&amp;url=https%3A%2F%2Fsol.sbc.org.br%2Flivros%2Findex.php%2Fsbc%2Fcatalog%2Fdownload%2F6%2F6%2F17-1%3Finline%3Do&amp;usg=AOvVaw2qPmZa0OdDjkZAcbyCFtAx&amp;opi=89978449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63B78BE-6E11-4E25-B95B-3690572B81AD}"/>
              </a:ext>
            </a:extLst>
          </p:cNvPr>
          <p:cNvSpPr txBox="1"/>
          <p:nvPr/>
        </p:nvSpPr>
        <p:spPr>
          <a:xfrm>
            <a:off x="1039905" y="197223"/>
            <a:ext cx="76648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Cidades Inteligentes: Conceitos e desafios para sua efetivação</a:t>
            </a:r>
          </a:p>
        </p:txBody>
      </p:sp>
      <p:pic>
        <p:nvPicPr>
          <p:cNvPr id="1026" name="Picture 2" descr="Smart city: como a tecnologia está transformando cidades inteligentes">
            <a:extLst>
              <a:ext uri="{FF2B5EF4-FFF2-40B4-BE49-F238E27FC236}">
                <a16:creationId xmlns:a16="http://schemas.microsoft.com/office/drawing/2014/main" id="{D4017948-871A-4BBD-B035-CA427FBC7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05" y="1352587"/>
            <a:ext cx="6330528" cy="41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8DE2E28-E892-471F-8260-C93F28A6BDDB}"/>
              </a:ext>
            </a:extLst>
          </p:cNvPr>
          <p:cNvSpPr/>
          <p:nvPr/>
        </p:nvSpPr>
        <p:spPr>
          <a:xfrm>
            <a:off x="968189" y="57862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Aluno: Bernardo Ladeira Kartabil</a:t>
            </a:r>
          </a:p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Turma: 1° período Ciências da Computação Manhã</a:t>
            </a:r>
          </a:p>
        </p:txBody>
      </p:sp>
    </p:spTree>
    <p:extLst>
      <p:ext uri="{BB962C8B-B14F-4D97-AF65-F5344CB8AC3E}">
        <p14:creationId xmlns:p14="http://schemas.microsoft.com/office/powerpoint/2010/main" val="673799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26ED2B0-6FE6-4830-A52A-52FCA05D19C8}"/>
              </a:ext>
            </a:extLst>
          </p:cNvPr>
          <p:cNvSpPr txBox="1"/>
          <p:nvPr/>
        </p:nvSpPr>
        <p:spPr>
          <a:xfrm>
            <a:off x="224119" y="403411"/>
            <a:ext cx="895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Recursos presentes em uma Cidade Inteligente:</a:t>
            </a:r>
          </a:p>
        </p:txBody>
      </p:sp>
      <p:pic>
        <p:nvPicPr>
          <p:cNvPr id="10242" name="Picture 2" descr="IoT em condomínios">
            <a:extLst>
              <a:ext uri="{FF2B5EF4-FFF2-40B4-BE49-F238E27FC236}">
                <a16:creationId xmlns:a16="http://schemas.microsoft.com/office/drawing/2014/main" id="{D6FBA489-771D-4D9B-9A00-07157B3AE3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7" y="988186"/>
            <a:ext cx="3063455" cy="191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92C8C77-B3E6-4E97-B495-B44A69B0471F}"/>
              </a:ext>
            </a:extLst>
          </p:cNvPr>
          <p:cNvSpPr txBox="1"/>
          <p:nvPr/>
        </p:nvSpPr>
        <p:spPr>
          <a:xfrm>
            <a:off x="3789676" y="1483081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Internet das Coisas</a:t>
            </a:r>
          </a:p>
        </p:txBody>
      </p:sp>
      <p:pic>
        <p:nvPicPr>
          <p:cNvPr id="10246" name="Picture 6" descr="Big Data: o que é, importância, como aplicar e desafios - TOTVS">
            <a:extLst>
              <a:ext uri="{FF2B5EF4-FFF2-40B4-BE49-F238E27FC236}">
                <a16:creationId xmlns:a16="http://schemas.microsoft.com/office/drawing/2014/main" id="{0DFC39AF-E2E6-466A-A499-C7667DAA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76" y="3043692"/>
            <a:ext cx="2466356" cy="164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0334C05-1C98-4828-BAF5-F57C47CB047E}"/>
              </a:ext>
            </a:extLst>
          </p:cNvPr>
          <p:cNvSpPr txBox="1"/>
          <p:nvPr/>
        </p:nvSpPr>
        <p:spPr>
          <a:xfrm>
            <a:off x="3479929" y="3635388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Big Datas</a:t>
            </a:r>
          </a:p>
        </p:txBody>
      </p:sp>
      <p:pic>
        <p:nvPicPr>
          <p:cNvPr id="10248" name="Picture 8" descr="Computação em nuvem">
            <a:extLst>
              <a:ext uri="{FF2B5EF4-FFF2-40B4-BE49-F238E27FC236}">
                <a16:creationId xmlns:a16="http://schemas.microsoft.com/office/drawing/2014/main" id="{37BCE5F5-F11A-4077-9F15-71F09086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79" y="4831136"/>
            <a:ext cx="2571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908C2E-21C7-4CAB-B19B-1C7F16D6D737}"/>
              </a:ext>
            </a:extLst>
          </p:cNvPr>
          <p:cNvSpPr txBox="1"/>
          <p:nvPr/>
        </p:nvSpPr>
        <p:spPr>
          <a:xfrm>
            <a:off x="3581079" y="5374919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Computação em nuvem</a:t>
            </a:r>
          </a:p>
        </p:txBody>
      </p:sp>
    </p:spTree>
    <p:extLst>
      <p:ext uri="{BB962C8B-B14F-4D97-AF65-F5344CB8AC3E}">
        <p14:creationId xmlns:p14="http://schemas.microsoft.com/office/powerpoint/2010/main" val="408989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68D12F7-93CC-44D0-9017-47F3DBE1956E}"/>
              </a:ext>
            </a:extLst>
          </p:cNvPr>
          <p:cNvSpPr txBox="1"/>
          <p:nvPr/>
        </p:nvSpPr>
        <p:spPr>
          <a:xfrm>
            <a:off x="224119" y="403411"/>
            <a:ext cx="6494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Iniciativas de Cidades Inteligentes: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E1DF4F-0EF3-4994-8214-FD868479D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988185"/>
            <a:ext cx="6518489" cy="387068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12F4DFA-2F4F-474D-AC64-07CBAE08F63D}"/>
              </a:ext>
            </a:extLst>
          </p:cNvPr>
          <p:cNvSpPr/>
          <p:nvPr/>
        </p:nvSpPr>
        <p:spPr>
          <a:xfrm>
            <a:off x="6408651" y="2228671"/>
            <a:ext cx="27443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Santander é uma cidade no norte da Espanha</a:t>
            </a:r>
          </a:p>
        </p:txBody>
      </p:sp>
    </p:spTree>
    <p:extLst>
      <p:ext uri="{BB962C8B-B14F-4D97-AF65-F5344CB8AC3E}">
        <p14:creationId xmlns:p14="http://schemas.microsoft.com/office/powerpoint/2010/main" val="233955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6: Sensores indicando porcentagem de uso nas lixeiras em Barcelona. ">
            <a:extLst>
              <a:ext uri="{FF2B5EF4-FFF2-40B4-BE49-F238E27FC236}">
                <a16:creationId xmlns:a16="http://schemas.microsoft.com/office/drawing/2014/main" id="{9A520CA4-64B2-477B-A13E-F4F3923C5B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2682" y="-1824318"/>
            <a:ext cx="5405718" cy="540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https://www.researchgate.net/profile/Eduardo-Felipe-Zambom-Santana-2/publication/318969291/figure/fig6/AS:525215742558212@1502232599583/Figura-26-Sensores-indicando-porcentagem-de-uso-nas-lixeiras-em-Barcelona.png">
            <a:extLst>
              <a:ext uri="{FF2B5EF4-FFF2-40B4-BE49-F238E27FC236}">
                <a16:creationId xmlns:a16="http://schemas.microsoft.com/office/drawing/2014/main" id="{59173191-DA83-450F-BD87-9D26AB7AB2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95082" y="-1671918"/>
            <a:ext cx="5405718" cy="540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BB05B8-A6B5-4AE0-A201-77CB2B5A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1" y="264431"/>
            <a:ext cx="8315207" cy="3621769"/>
          </a:xfrm>
          <a:prstGeom prst="rect">
            <a:avLst/>
          </a:prstGeom>
        </p:spPr>
      </p:pic>
      <p:pic>
        <p:nvPicPr>
          <p:cNvPr id="11274" name="Picture 10" descr="Lixeira a vácuo em Barcelona">
            <a:extLst>
              <a:ext uri="{FF2B5EF4-FFF2-40B4-BE49-F238E27FC236}">
                <a16:creationId xmlns:a16="http://schemas.microsoft.com/office/drawing/2014/main" id="{63625277-704F-49C4-9E4F-26B4D605B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915308"/>
            <a:ext cx="3845859" cy="28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5A0836E-2BD4-46B3-8FB0-AB9C52DB0370}"/>
              </a:ext>
            </a:extLst>
          </p:cNvPr>
          <p:cNvSpPr/>
          <p:nvPr/>
        </p:nvSpPr>
        <p:spPr>
          <a:xfrm>
            <a:off x="4561921" y="4686752"/>
            <a:ext cx="35421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Lixeiras Inteligentes em Barcelona, Espanha.</a:t>
            </a:r>
          </a:p>
        </p:txBody>
      </p:sp>
    </p:spTree>
    <p:extLst>
      <p:ext uri="{BB962C8B-B14F-4D97-AF65-F5344CB8AC3E}">
        <p14:creationId xmlns:p14="http://schemas.microsoft.com/office/powerpoint/2010/main" val="27551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DC9853E-D1BE-4076-9FC9-3ED6BAF89232}"/>
              </a:ext>
            </a:extLst>
          </p:cNvPr>
          <p:cNvSpPr txBox="1"/>
          <p:nvPr/>
        </p:nvSpPr>
        <p:spPr>
          <a:xfrm>
            <a:off x="224119" y="403411"/>
            <a:ext cx="8589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Principais problemas das cidades inteligentes:</a:t>
            </a:r>
          </a:p>
        </p:txBody>
      </p:sp>
      <p:pic>
        <p:nvPicPr>
          <p:cNvPr id="13314" name="Picture 2" descr="Hello World em várias linguagens de programação | Alura">
            <a:extLst>
              <a:ext uri="{FF2B5EF4-FFF2-40B4-BE49-F238E27FC236}">
                <a16:creationId xmlns:a16="http://schemas.microsoft.com/office/drawing/2014/main" id="{C423574E-5C1B-4749-B3D3-D1CD5636F4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96" y="1148710"/>
            <a:ext cx="2213097" cy="221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70173F6-D755-4F2C-A202-15DB641BECB6}"/>
              </a:ext>
            </a:extLst>
          </p:cNvPr>
          <p:cNvSpPr/>
          <p:nvPr/>
        </p:nvSpPr>
        <p:spPr>
          <a:xfrm>
            <a:off x="3181357" y="1793593"/>
            <a:ext cx="3667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Código muito específico</a:t>
            </a:r>
          </a:p>
        </p:txBody>
      </p:sp>
      <p:pic>
        <p:nvPicPr>
          <p:cNvPr id="13316" name="Picture 4" descr="Operação contra crimes cibernéticos é realizada pela PF no Rio Grande do Sul">
            <a:extLst>
              <a:ext uri="{FF2B5EF4-FFF2-40B4-BE49-F238E27FC236}">
                <a16:creationId xmlns:a16="http://schemas.microsoft.com/office/drawing/2014/main" id="{1F91BA1D-8B02-4621-83D2-C3437B4A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96" y="3522331"/>
            <a:ext cx="5499847" cy="27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6D06A66-BBFD-4927-B2D1-6232C6D65EC6}"/>
              </a:ext>
            </a:extLst>
          </p:cNvPr>
          <p:cNvSpPr/>
          <p:nvPr/>
        </p:nvSpPr>
        <p:spPr>
          <a:xfrm>
            <a:off x="6381757" y="4431808"/>
            <a:ext cx="3667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i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</p:txBody>
      </p:sp>
    </p:spTree>
    <p:extLst>
      <p:ext uri="{BB962C8B-B14F-4D97-AF65-F5344CB8AC3E}">
        <p14:creationId xmlns:p14="http://schemas.microsoft.com/office/powerpoint/2010/main" val="299700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7886592-405A-474D-B4EA-366075122FBE}"/>
              </a:ext>
            </a:extLst>
          </p:cNvPr>
          <p:cNvSpPr txBox="1"/>
          <p:nvPr/>
        </p:nvSpPr>
        <p:spPr>
          <a:xfrm>
            <a:off x="224119" y="403411"/>
            <a:ext cx="2484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Referências: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427F65-4A49-47A8-AF57-032A8D92683E}"/>
              </a:ext>
            </a:extLst>
          </p:cNvPr>
          <p:cNvSpPr txBox="1"/>
          <p:nvPr/>
        </p:nvSpPr>
        <p:spPr>
          <a:xfrm>
            <a:off x="340659" y="1398494"/>
            <a:ext cx="8668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Cidades Inteligentes: Conceitos, plataformas e desafios</a:t>
            </a:r>
            <a:r>
              <a:rPr lang="pt-BR" sz="2400" i="1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2400" i="1" u="sng" dirty="0">
                <a:solidFill>
                  <a:schemeClr val="accent2"/>
                </a:solidFill>
              </a:rPr>
              <a:t>Fabio </a:t>
            </a:r>
            <a:r>
              <a:rPr lang="pt-BR" sz="2400" i="1" u="sng" dirty="0" err="1">
                <a:solidFill>
                  <a:schemeClr val="accent2"/>
                </a:solidFill>
              </a:rPr>
              <a:t>Kon</a:t>
            </a:r>
            <a:r>
              <a:rPr lang="pt-BR" sz="2400" i="1" u="sng" dirty="0">
                <a:solidFill>
                  <a:schemeClr val="accent2"/>
                </a:solidFill>
              </a:rPr>
              <a:t>, Eduardo Felipe </a:t>
            </a:r>
            <a:r>
              <a:rPr lang="pt-BR" sz="2400" i="1" u="sng" dirty="0" err="1">
                <a:solidFill>
                  <a:schemeClr val="accent2"/>
                </a:solidFill>
              </a:rPr>
              <a:t>Zambom</a:t>
            </a:r>
            <a:r>
              <a:rPr lang="pt-BR" sz="2400" i="1" u="sng" dirty="0">
                <a:solidFill>
                  <a:schemeClr val="accent2"/>
                </a:solidFill>
              </a:rPr>
              <a:t> Santana</a:t>
            </a:r>
            <a:endParaRPr lang="pt-BR" sz="2400" i="1" u="sng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63BDA31-7859-45A2-AFE7-BD9EFCD22A79}"/>
              </a:ext>
            </a:extLst>
          </p:cNvPr>
          <p:cNvSpPr/>
          <p:nvPr/>
        </p:nvSpPr>
        <p:spPr>
          <a:xfrm>
            <a:off x="340659" y="2506490"/>
            <a:ext cx="96639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D3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Palestra sobre </a:t>
            </a:r>
            <a:r>
              <a:rPr lang="pt-BR" sz="2400" dirty="0" err="1">
                <a:solidFill>
                  <a:srgbClr val="2D3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Hacking</a:t>
            </a:r>
            <a:r>
              <a:rPr lang="pt-BR" sz="2400" dirty="0">
                <a:solidFill>
                  <a:srgbClr val="2D3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como ferramenta de trabalho – </a:t>
            </a:r>
            <a:r>
              <a:rPr lang="pt-BR" sz="2400" dirty="0" err="1">
                <a:solidFill>
                  <a:srgbClr val="2D3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Albany</a:t>
            </a:r>
            <a:r>
              <a:rPr lang="pt-BR" sz="2400" dirty="0">
                <a:solidFill>
                  <a:srgbClr val="2D3B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Barbosa Neto, Programa de Pós Graduação em Informática da PUC Minas.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62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Simpson gif: Homer Simpson descarga la obras de William Shakespeare">
            <a:extLst>
              <a:ext uri="{FF2B5EF4-FFF2-40B4-BE49-F238E27FC236}">
                <a16:creationId xmlns:a16="http://schemas.microsoft.com/office/drawing/2014/main" id="{92362C32-155D-4FD8-B432-2101FFA1F8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7" y="318246"/>
            <a:ext cx="7804897" cy="449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BAB87BB-986A-41FD-8933-8D381F5EEFB8}"/>
              </a:ext>
            </a:extLst>
          </p:cNvPr>
          <p:cNvSpPr txBox="1"/>
          <p:nvPr/>
        </p:nvSpPr>
        <p:spPr>
          <a:xfrm>
            <a:off x="3594845" y="5244173"/>
            <a:ext cx="766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Obrigado! </a:t>
            </a:r>
          </a:p>
        </p:txBody>
      </p:sp>
      <p:pic>
        <p:nvPicPr>
          <p:cNvPr id="15366" name="Picture 6" descr="Coração (símbolo) – Wikipédia, a enciclopédia livre">
            <a:extLst>
              <a:ext uri="{FF2B5EF4-FFF2-40B4-BE49-F238E27FC236}">
                <a16:creationId xmlns:a16="http://schemas.microsoft.com/office/drawing/2014/main" id="{4F9CF730-0E3D-4218-9169-0B4D193F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305" y="5828948"/>
            <a:ext cx="459268" cy="45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11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83BA1-A20F-451B-AB39-EEF5B6A4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424"/>
            <a:ext cx="9685866" cy="744071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Representação de Cidades inteligentes nas mídias: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6ED6DBC-BAF6-45DA-BD2C-D9C938EE1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4" y="982148"/>
            <a:ext cx="5238750" cy="2095500"/>
          </a:xfrm>
          <a:prstGeom prst="rect">
            <a:avLst/>
          </a:prstGeom>
        </p:spPr>
      </p:pic>
      <p:pic>
        <p:nvPicPr>
          <p:cNvPr id="2054" name="Picture 6" descr="Hello, Earthling. — Night City my beloved">
            <a:extLst>
              <a:ext uri="{FF2B5EF4-FFF2-40B4-BE49-F238E27FC236}">
                <a16:creationId xmlns:a16="http://schemas.microsoft.com/office/drawing/2014/main" id="{CB9A332F-5774-4B3E-9EC5-46B9522C2F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9" y="3338172"/>
            <a:ext cx="5286375" cy="32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1F0607D-88E4-4D6F-861F-06860734AFC7}"/>
              </a:ext>
            </a:extLst>
          </p:cNvPr>
          <p:cNvSpPr txBox="1"/>
          <p:nvPr/>
        </p:nvSpPr>
        <p:spPr>
          <a:xfrm>
            <a:off x="5820834" y="1381792"/>
            <a:ext cx="3147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u="sng" dirty="0">
                <a:latin typeface="Arial" panose="020B0604020202020204" pitchFamily="34" charset="0"/>
                <a:cs typeface="Arial" panose="020B0604020202020204" pitchFamily="34" charset="0"/>
              </a:rPr>
              <a:t>Cidade de Wakanda</a:t>
            </a:r>
          </a:p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Pantera Negra - 2018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A889BF2-76DD-421E-9043-BFEE9AE3C9E9}"/>
              </a:ext>
            </a:extLst>
          </p:cNvPr>
          <p:cNvSpPr txBox="1"/>
          <p:nvPr/>
        </p:nvSpPr>
        <p:spPr>
          <a:xfrm>
            <a:off x="5820834" y="4541625"/>
            <a:ext cx="3405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u="sng" dirty="0">
                <a:latin typeface="Arial" panose="020B0604020202020204" pitchFamily="34" charset="0"/>
                <a:cs typeface="Arial" panose="020B0604020202020204" pitchFamily="34" charset="0"/>
              </a:rPr>
              <a:t>Night City</a:t>
            </a:r>
          </a:p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Cyberpunk 2077 - 2020</a:t>
            </a:r>
          </a:p>
        </p:txBody>
      </p:sp>
    </p:spTree>
    <p:extLst>
      <p:ext uri="{BB962C8B-B14F-4D97-AF65-F5344CB8AC3E}">
        <p14:creationId xmlns:p14="http://schemas.microsoft.com/office/powerpoint/2010/main" val="84461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s-jetsons GIFs - Find &amp; Share on GIPHY">
            <a:extLst>
              <a:ext uri="{FF2B5EF4-FFF2-40B4-BE49-F238E27FC236}">
                <a16:creationId xmlns:a16="http://schemas.microsoft.com/office/drawing/2014/main" id="{BC6CB0BD-302F-45C6-BBB2-091FB85AE2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27" y="115990"/>
            <a:ext cx="4303868" cy="29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082A1C2-693D-456B-A6F5-9D7C668B22A0}"/>
              </a:ext>
            </a:extLst>
          </p:cNvPr>
          <p:cNvSpPr txBox="1"/>
          <p:nvPr/>
        </p:nvSpPr>
        <p:spPr>
          <a:xfrm>
            <a:off x="5020595" y="1351162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Os Jetsons - 1962</a:t>
            </a:r>
          </a:p>
        </p:txBody>
      </p:sp>
      <p:pic>
        <p:nvPicPr>
          <p:cNvPr id="3076" name="Picture 4" descr="Usinas de energia | Wiki Enter the Matrix | Fandom">
            <a:extLst>
              <a:ext uri="{FF2B5EF4-FFF2-40B4-BE49-F238E27FC236}">
                <a16:creationId xmlns:a16="http://schemas.microsoft.com/office/drawing/2014/main" id="{28A0EBDA-BE52-4BFA-882F-C80F857B4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23" y="3180789"/>
            <a:ext cx="43164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8C1E7A-0567-4498-8C56-D97C6CB4F5F4}"/>
              </a:ext>
            </a:extLst>
          </p:cNvPr>
          <p:cNvSpPr txBox="1"/>
          <p:nvPr/>
        </p:nvSpPr>
        <p:spPr>
          <a:xfrm>
            <a:off x="5020595" y="4664456"/>
            <a:ext cx="3166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u="sng" dirty="0">
                <a:latin typeface="Arial" panose="020B0604020202020204" pitchFamily="34" charset="0"/>
                <a:cs typeface="Arial" panose="020B0604020202020204" pitchFamily="34" charset="0"/>
              </a:rPr>
              <a:t>Cidade das Máquinas</a:t>
            </a:r>
          </a:p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Matrix - 1999</a:t>
            </a:r>
          </a:p>
        </p:txBody>
      </p:sp>
    </p:spTree>
    <p:extLst>
      <p:ext uri="{BB962C8B-B14F-4D97-AF65-F5344CB8AC3E}">
        <p14:creationId xmlns:p14="http://schemas.microsoft.com/office/powerpoint/2010/main" val="367227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5EC70BC-277D-43A8-9A8E-20CE2CFCE0AB}"/>
              </a:ext>
            </a:extLst>
          </p:cNvPr>
          <p:cNvSpPr txBox="1"/>
          <p:nvPr/>
        </p:nvSpPr>
        <p:spPr>
          <a:xfrm>
            <a:off x="277906" y="493058"/>
            <a:ext cx="6652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O que são as Cidades Inteligentes?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0C1A43-DB0D-4D1A-AC90-5E0C331FA962}"/>
              </a:ext>
            </a:extLst>
          </p:cNvPr>
          <p:cNvSpPr txBox="1"/>
          <p:nvPr/>
        </p:nvSpPr>
        <p:spPr>
          <a:xfrm>
            <a:off x="277906" y="1649505"/>
            <a:ext cx="75482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Cidades que otimizam tudo e todos.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Capacidade de monitorar suas próprias estruturas.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Computação Verde.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Capacidade de se autodiagnosticar.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Governo Transparente.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Cidadão autoconsciente.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2" name="Picture 6" descr="design de símbolo de sinal de ícone de planta 9972704 PNG">
            <a:extLst>
              <a:ext uri="{FF2B5EF4-FFF2-40B4-BE49-F238E27FC236}">
                <a16:creationId xmlns:a16="http://schemas.microsoft.com/office/drawing/2014/main" id="{47DF3B92-BF6C-4009-B106-C7F480AD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894" y="2971204"/>
            <a:ext cx="898470" cy="7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emédio - ícones de médico grátis">
            <a:extLst>
              <a:ext uri="{FF2B5EF4-FFF2-40B4-BE49-F238E27FC236}">
                <a16:creationId xmlns:a16="http://schemas.microsoft.com/office/drawing/2014/main" id="{2B89DC2F-3819-40F0-9448-4EB7EAE6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1" y="3429000"/>
            <a:ext cx="1107141" cy="11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Cérebro - ícones de médico grátis">
            <a:extLst>
              <a:ext uri="{FF2B5EF4-FFF2-40B4-BE49-F238E27FC236}">
                <a16:creationId xmlns:a16="http://schemas.microsoft.com/office/drawing/2014/main" id="{FDD25F13-D4A7-4D01-A2C1-A3588FB9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515" y="5145741"/>
            <a:ext cx="860613" cy="86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design de símbolo de sinal de ícone de cérebro 9393768 PNG">
            <a:extLst>
              <a:ext uri="{FF2B5EF4-FFF2-40B4-BE49-F238E27FC236}">
                <a16:creationId xmlns:a16="http://schemas.microsoft.com/office/drawing/2014/main" id="{0CA2333C-F27E-46F0-AA13-D15282CFF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1" y="1396356"/>
            <a:ext cx="834689" cy="80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329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88031F2-B7FC-40BA-81EA-529F68F94A21}"/>
              </a:ext>
            </a:extLst>
          </p:cNvPr>
          <p:cNvSpPr/>
          <p:nvPr/>
        </p:nvSpPr>
        <p:spPr>
          <a:xfrm>
            <a:off x="402102" y="261909"/>
            <a:ext cx="8770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Ilustrações didáticas sobre cidades Inteligentes</a:t>
            </a:r>
          </a:p>
        </p:txBody>
      </p:sp>
      <p:pic>
        <p:nvPicPr>
          <p:cNvPr id="4098" name="Picture 2" descr="Smart City - Stylux Brasil">
            <a:extLst>
              <a:ext uri="{FF2B5EF4-FFF2-40B4-BE49-F238E27FC236}">
                <a16:creationId xmlns:a16="http://schemas.microsoft.com/office/drawing/2014/main" id="{389E5925-EA95-4A28-8167-6889B8BDF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92" y="846684"/>
            <a:ext cx="9182607" cy="491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5626AF-C701-43A7-9F76-1108CFCA4371}"/>
              </a:ext>
            </a:extLst>
          </p:cNvPr>
          <p:cNvSpPr txBox="1"/>
          <p:nvPr/>
        </p:nvSpPr>
        <p:spPr>
          <a:xfrm>
            <a:off x="424202" y="6011316"/>
            <a:ext cx="879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Projeto da “Stylux Brasil” – Empresa de implementação de energia em Smart Cities</a:t>
            </a:r>
          </a:p>
        </p:txBody>
      </p:sp>
    </p:spTree>
    <p:extLst>
      <p:ext uri="{BB962C8B-B14F-4D97-AF65-F5344CB8AC3E}">
        <p14:creationId xmlns:p14="http://schemas.microsoft.com/office/powerpoint/2010/main" val="22844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6CADE0D-BE49-40FE-8A72-0694663D7229}"/>
              </a:ext>
            </a:extLst>
          </p:cNvPr>
          <p:cNvSpPr txBox="1"/>
          <p:nvPr/>
        </p:nvSpPr>
        <p:spPr>
          <a:xfrm>
            <a:off x="224119" y="403411"/>
            <a:ext cx="7471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Como surgem as Cidades Inteligentes? </a:t>
            </a:r>
          </a:p>
        </p:txBody>
      </p:sp>
      <p:pic>
        <p:nvPicPr>
          <p:cNvPr id="5122" name="Picture 2" descr="População brasileira cresce 6,5% e chega a 203,1 milhões de habitantes,  aponta Censo 2022 | Educa | Jovens - IBGE">
            <a:extLst>
              <a:ext uri="{FF2B5EF4-FFF2-40B4-BE49-F238E27FC236}">
                <a16:creationId xmlns:a16="http://schemas.microsoft.com/office/drawing/2014/main" id="{D03C359C-27B6-40C4-81C9-62CC13C4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20" y="988186"/>
            <a:ext cx="4563990" cy="48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ei de trânsito: veja as principais mudanças | Política | G1">
            <a:extLst>
              <a:ext uri="{FF2B5EF4-FFF2-40B4-BE49-F238E27FC236}">
                <a16:creationId xmlns:a16="http://schemas.microsoft.com/office/drawing/2014/main" id="{DFD951DF-1888-49D4-956B-DCE6C89C0E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911" y="988186"/>
            <a:ext cx="2472145" cy="22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Viagens de Verão: Conselhos para fazer uma Road Trip">
            <a:extLst>
              <a:ext uri="{FF2B5EF4-FFF2-40B4-BE49-F238E27FC236}">
                <a16:creationId xmlns:a16="http://schemas.microsoft.com/office/drawing/2014/main" id="{CD69CD88-62ED-46CF-AD16-8ECB329382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911" y="4057125"/>
            <a:ext cx="4140736" cy="23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otos Prato Vazio Fome, 87.000+ fotos de arquivo grátis de alta qualidade">
            <a:extLst>
              <a:ext uri="{FF2B5EF4-FFF2-40B4-BE49-F238E27FC236}">
                <a16:creationId xmlns:a16="http://schemas.microsoft.com/office/drawing/2014/main" id="{590BB259-C811-47F6-9CFC-072FCDC6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457" y="988186"/>
            <a:ext cx="3311042" cy="220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7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941212D-0AA2-459F-809E-E9DB6F595237}"/>
              </a:ext>
            </a:extLst>
          </p:cNvPr>
          <p:cNvSpPr txBox="1"/>
          <p:nvPr/>
        </p:nvSpPr>
        <p:spPr>
          <a:xfrm>
            <a:off x="286870" y="170331"/>
            <a:ext cx="792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Características de uma Cidade Inteligente:</a:t>
            </a:r>
          </a:p>
        </p:txBody>
      </p:sp>
      <p:pic>
        <p:nvPicPr>
          <p:cNvPr id="6146" name="Picture 2" descr="O que é Economia Alternativa? Entenda essa nova visão de mercado">
            <a:extLst>
              <a:ext uri="{FF2B5EF4-FFF2-40B4-BE49-F238E27FC236}">
                <a16:creationId xmlns:a16="http://schemas.microsoft.com/office/drawing/2014/main" id="{AB2D4507-AD25-4755-961D-570FEF7D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0" y="936345"/>
            <a:ext cx="4669050" cy="217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omer simpson the simpsons gif | WiffleGif">
            <a:extLst>
              <a:ext uri="{FF2B5EF4-FFF2-40B4-BE49-F238E27FC236}">
                <a16:creationId xmlns:a16="http://schemas.microsoft.com/office/drawing/2014/main" id="{0390DBED-F775-497C-9FB6-9C946373C8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2" y="3429000"/>
            <a:ext cx="4012826" cy="300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D0703FD-6734-4313-8BD8-2B67535030AB}"/>
              </a:ext>
            </a:extLst>
          </p:cNvPr>
          <p:cNvSpPr txBox="1"/>
          <p:nvPr/>
        </p:nvSpPr>
        <p:spPr>
          <a:xfrm>
            <a:off x="5067025" y="1794957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Economia Inteligente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630CFDE-F11F-47C2-8031-4644EB1A6D86}"/>
              </a:ext>
            </a:extLst>
          </p:cNvPr>
          <p:cNvSpPr txBox="1"/>
          <p:nvPr/>
        </p:nvSpPr>
        <p:spPr>
          <a:xfrm>
            <a:off x="5067025" y="4702977"/>
            <a:ext cx="314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População Inteligente</a:t>
            </a:r>
          </a:p>
        </p:txBody>
      </p:sp>
    </p:spTree>
    <p:extLst>
      <p:ext uri="{BB962C8B-B14F-4D97-AF65-F5344CB8AC3E}">
        <p14:creationId xmlns:p14="http://schemas.microsoft.com/office/powerpoint/2010/main" val="1658284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iferenças entre Governança Inteligente e Governo Inteligente - Fórum IBGP">
            <a:extLst>
              <a:ext uri="{FF2B5EF4-FFF2-40B4-BE49-F238E27FC236}">
                <a16:creationId xmlns:a16="http://schemas.microsoft.com/office/drawing/2014/main" id="{FA99171D-223F-48BB-BDFA-03E5A4888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121"/>
            <a:ext cx="5755341" cy="261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C16B274-F958-4433-9F16-FC8EC12620E3}"/>
              </a:ext>
            </a:extLst>
          </p:cNvPr>
          <p:cNvSpPr txBox="1"/>
          <p:nvPr/>
        </p:nvSpPr>
        <p:spPr>
          <a:xfrm>
            <a:off x="5755341" y="1228020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Governança Inteligente</a:t>
            </a:r>
          </a:p>
        </p:txBody>
      </p:sp>
      <p:pic>
        <p:nvPicPr>
          <p:cNvPr id="7174" name="Picture 6" descr="WDO | Enlightened Highways">
            <a:extLst>
              <a:ext uri="{FF2B5EF4-FFF2-40B4-BE49-F238E27FC236}">
                <a16:creationId xmlns:a16="http://schemas.microsoft.com/office/drawing/2014/main" id="{64934C36-8D84-496F-B022-FBC5AB57D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7" y="3060325"/>
            <a:ext cx="5360894" cy="335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334E970-32D8-4AA3-B7E8-03960DA62300}"/>
              </a:ext>
            </a:extLst>
          </p:cNvPr>
          <p:cNvSpPr txBox="1"/>
          <p:nvPr/>
        </p:nvSpPr>
        <p:spPr>
          <a:xfrm>
            <a:off x="6033247" y="4504771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Mobilidade Inteligente</a:t>
            </a:r>
          </a:p>
        </p:txBody>
      </p:sp>
    </p:spTree>
    <p:extLst>
      <p:ext uri="{BB962C8B-B14F-4D97-AF65-F5344CB8AC3E}">
        <p14:creationId xmlns:p14="http://schemas.microsoft.com/office/powerpoint/2010/main" val="44860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4DAC153-7511-4928-B2A2-6685C405027D}"/>
              </a:ext>
            </a:extLst>
          </p:cNvPr>
          <p:cNvSpPr txBox="1"/>
          <p:nvPr/>
        </p:nvSpPr>
        <p:spPr>
          <a:xfrm>
            <a:off x="6096000" y="1268625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Meio ambiente inteligente</a:t>
            </a:r>
          </a:p>
        </p:txBody>
      </p:sp>
      <p:pic>
        <p:nvPicPr>
          <p:cNvPr id="8198" name="Picture 6" descr="WALL-E - Film and Furniture">
            <a:extLst>
              <a:ext uri="{FF2B5EF4-FFF2-40B4-BE49-F238E27FC236}">
                <a16:creationId xmlns:a16="http://schemas.microsoft.com/office/drawing/2014/main" id="{3EC18E04-2BFA-488A-8364-971B5E790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6" y="64994"/>
            <a:ext cx="5563721" cy="3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mart Home Icon | Motion design animation, Home icon, Motion graphics  inspiration">
            <a:extLst>
              <a:ext uri="{FF2B5EF4-FFF2-40B4-BE49-F238E27FC236}">
                <a16:creationId xmlns:a16="http://schemas.microsoft.com/office/drawing/2014/main" id="{AED72932-3D47-49D6-9A4B-33F9051FCE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5" y="3294529"/>
            <a:ext cx="4485341" cy="336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6099536-8F55-49DF-B50E-F657CECC0AF8}"/>
              </a:ext>
            </a:extLst>
          </p:cNvPr>
          <p:cNvSpPr txBox="1"/>
          <p:nvPr/>
        </p:nvSpPr>
        <p:spPr>
          <a:xfrm>
            <a:off x="5378824" y="4514867"/>
            <a:ext cx="230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Vida Inteligente</a:t>
            </a:r>
          </a:p>
        </p:txBody>
      </p:sp>
    </p:spTree>
    <p:extLst>
      <p:ext uri="{BB962C8B-B14F-4D97-AF65-F5344CB8AC3E}">
        <p14:creationId xmlns:p14="http://schemas.microsoft.com/office/powerpoint/2010/main" val="110875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0E986167D5FD04FBB28F5C75D2E21AD" ma:contentTypeVersion="10" ma:contentTypeDescription="Crie um novo documento." ma:contentTypeScope="" ma:versionID="f12ec8b9d1b78dd6f84dc0e4bfbf42d4">
  <xsd:schema xmlns:xsd="http://www.w3.org/2001/XMLSchema" xmlns:xs="http://www.w3.org/2001/XMLSchema" xmlns:p="http://schemas.microsoft.com/office/2006/metadata/properties" xmlns:ns3="b58989b7-cc39-4a29-8e57-72abd9d91bae" targetNamespace="http://schemas.microsoft.com/office/2006/metadata/properties" ma:root="true" ma:fieldsID="bd6f416ca0cd02d281087f48bb6940c4" ns3:_="">
    <xsd:import namespace="b58989b7-cc39-4a29-8e57-72abd9d91b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989b7-cc39-4a29-8e57-72abd9d91b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00C066-9240-4479-923C-666F7C62A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8989b7-cc39-4a29-8e57-72abd9d91b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D3481D-088B-4502-BDA0-05E0B886A1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359FDA-2980-4F6E-BEB6-73D8BD4F3DE3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b58989b7-cc39-4a29-8e57-72abd9d91ba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200</TotalTime>
  <Words>220</Words>
  <Application>Microsoft Office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Wingdings</vt:lpstr>
      <vt:lpstr>Wingdings 3</vt:lpstr>
      <vt:lpstr>Facetado</vt:lpstr>
      <vt:lpstr>Apresentação do PowerPoint</vt:lpstr>
      <vt:lpstr>Representação de Cidades inteligentes nas mídias: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Bernardo Ladeira Kartabil</dc:creator>
  <cp:lastModifiedBy>Bernardo Ladeira Kartabil</cp:lastModifiedBy>
  <cp:revision>19</cp:revision>
  <dcterms:created xsi:type="dcterms:W3CDTF">2023-11-27T17:56:52Z</dcterms:created>
  <dcterms:modified xsi:type="dcterms:W3CDTF">2023-11-27T21:17:14Z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0x01010090E986167D5FD04FBB28F5C75D2E21AD</vt:lpwstr>
  </property>
</Properties>
</file>